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68" r:id="rId2"/>
    <p:sldId id="257" r:id="rId3"/>
    <p:sldId id="258" r:id="rId4"/>
    <p:sldId id="259" r:id="rId5"/>
    <p:sldId id="270" r:id="rId6"/>
    <p:sldId id="271" r:id="rId7"/>
    <p:sldId id="260" r:id="rId8"/>
    <p:sldId id="272" r:id="rId9"/>
    <p:sldId id="261" r:id="rId10"/>
    <p:sldId id="273" r:id="rId11"/>
    <p:sldId id="262" r:id="rId12"/>
    <p:sldId id="263" r:id="rId13"/>
    <p:sldId id="265" r:id="rId14"/>
    <p:sldId id="266" r:id="rId15"/>
  </p:sldIdLst>
  <p:sldSz cx="14630400" cy="20680363"/>
  <p:notesSz cx="9939338" cy="6807200"/>
  <p:embeddedFontLst>
    <p:embeddedFont>
      <p:font typeface="CookieRunOTF Black" panose="020B0600000101010101" pitchFamily="34" charset="-127"/>
      <p:bold r:id="rId17"/>
    </p:embeddedFont>
    <p:embeddedFont>
      <p:font typeface="Pretendard Black" panose="02000A03000000020004" pitchFamily="50" charset="-127"/>
      <p:bold r:id="rId18"/>
    </p:embeddedFont>
    <p:embeddedFont>
      <p:font typeface="Pretendard Light" panose="02000403000000020004" pitchFamily="50" charset="-127"/>
      <p:regular r:id="rId19"/>
    </p:embeddedFont>
    <p:embeddedFont>
      <p:font typeface="Pretendard Medium" panose="02000603000000020004" pitchFamily="50" charset="-127"/>
      <p:regular r:id="rId20"/>
    </p:embeddedFont>
    <p:embeddedFont>
      <p:font typeface="Pretendard SemiBold" panose="02000703000000020004" pitchFamily="50" charset="-127"/>
      <p:bold r:id="rId21"/>
    </p:embeddedFont>
    <p:embeddedFont>
      <p:font typeface="Pretendard Variable Light" panose="00000500000000000000" pitchFamily="2" charset="-127"/>
      <p:regular r:id="rId22"/>
    </p:embeddedFont>
    <p:embeddedFont>
      <p:font typeface="Pretendard Variable Medium" panose="00000500000000000000" pitchFamily="2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4240"/>
    <a:srgbClr val="FCA07F"/>
    <a:srgbClr val="FBE9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770" y="-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0673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F0C33-3A1F-3F69-83A2-4C221015E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979FDE-510E-4645-7DFA-DD98A2BDB1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76F231-CDE0-A04B-33E9-EC265AED16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E4C1B0-9FAE-A646-58C1-861AFD78F1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80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337B6D-FD1A-900E-CE85-85C28D477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DA7B0D-9E9F-DF5F-DFCD-57AE4F79BB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AC4EDA-88B0-2A5C-2A47-8D3FF5951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CB674-26D7-3344-DE4B-3CCC6A8AFA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571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04730-96D6-35BE-52DC-B896FE4D6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2684C2-E70D-E9AE-B63F-C5915EBCA1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698393-0384-6F31-06C8-BE0B72767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E4C0E-EC8B-80C3-1390-1A1B5C6148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906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0D18C-D1EC-5F07-B5F4-868BA2FE7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57207E-EFB5-1F28-0A3A-A31EFB4667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A62F78-7D4B-7822-20EE-E7D08016A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lIns="43361" tIns="21680" rIns="43361" bIns="21680"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5A4C3-45FC-352C-298E-4FDD4919B5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lIns="43361" tIns="21680" rIns="43361" bIns="21680"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489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F58FCEA9-6B6C-C77C-57D3-9A9017A6FB6E}"/>
              </a:ext>
            </a:extLst>
          </p:cNvPr>
          <p:cNvSpPr/>
          <p:nvPr/>
        </p:nvSpPr>
        <p:spPr>
          <a:xfrm>
            <a:off x="939522" y="8236268"/>
            <a:ext cx="1064811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네니아 자동화 스크립트 사용자 매뉴얼</a:t>
            </a:r>
            <a:endParaRPr lang="en-US" sz="5250" dirty="0">
              <a:solidFill>
                <a:srgbClr val="454240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41BC5984-47BA-DFBF-1053-818BC646FAC7}"/>
              </a:ext>
            </a:extLst>
          </p:cNvPr>
          <p:cNvSpPr/>
          <p:nvPr/>
        </p:nvSpPr>
        <p:spPr>
          <a:xfrm>
            <a:off x="939522" y="9477853"/>
            <a:ext cx="12751237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Adobe Illustrator에서 상품 페이지 레이아웃을 자동으로 생성하는 전문 도구의 완전한 사용 가이드입니다.</a:t>
            </a:r>
            <a:endParaRPr lang="en-US" sz="21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24987C9E-81C0-2635-2C69-53FD53D0F5B9}"/>
              </a:ext>
            </a:extLst>
          </p:cNvPr>
          <p:cNvSpPr/>
          <p:nvPr/>
        </p:nvSpPr>
        <p:spPr>
          <a:xfrm>
            <a:off x="939522" y="17853481"/>
            <a:ext cx="12751237" cy="1013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ko-KR" altLang="en-US" sz="28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홍보팀</a:t>
            </a:r>
            <a:endParaRPr lang="en-US" altLang="ko-KR" sz="28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marL="0" indent="0" algn="l">
              <a:lnSpc>
                <a:spcPts val="3350"/>
              </a:lnSpc>
              <a:buNone/>
            </a:pPr>
            <a:r>
              <a:rPr lang="ko-KR" altLang="en-US" sz="2800"/>
              <a:t>김민준 대리</a:t>
            </a:r>
            <a:endParaRPr lang="en-US" sz="280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A05E3F04-0244-C596-4A7C-DF6CA8B38B55}"/>
              </a:ext>
            </a:extLst>
          </p:cNvPr>
          <p:cNvSpPr/>
          <p:nvPr/>
        </p:nvSpPr>
        <p:spPr>
          <a:xfrm>
            <a:off x="939522" y="18846211"/>
            <a:ext cx="1064811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ko-KR" altLang="en-US" sz="4000">
                <a:solidFill>
                  <a:srgbClr val="45424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농업회사법인</a:t>
            </a:r>
            <a:r>
              <a:rPr lang="en-US" altLang="ko-KR" sz="4000">
                <a:solidFill>
                  <a:srgbClr val="45424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sz="4000">
                <a:solidFill>
                  <a:srgbClr val="45424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</a:t>
            </a:r>
            <a:r>
              <a:rPr lang="en-US" altLang="ko-KR" sz="4000">
                <a:solidFill>
                  <a:srgbClr val="45424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r>
              <a:rPr lang="ko-KR" altLang="en-US" sz="4000">
                <a:solidFill>
                  <a:srgbClr val="45424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네니아</a:t>
            </a:r>
            <a:endParaRPr lang="en-US" sz="4000" dirty="0">
              <a:solidFill>
                <a:srgbClr val="45424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7" name="그림 6" descr="그래픽, 그래픽 디자인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A0AB962-A8FA-B556-C532-F97110934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2088" y="18021732"/>
            <a:ext cx="1706351" cy="152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778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1C60D-1DA8-28E2-E6A5-06D1ED5F5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021D5BB-C704-7369-FE25-D97FF271B6E0}"/>
              </a:ext>
            </a:extLst>
          </p:cNvPr>
          <p:cNvSpPr/>
          <p:nvPr/>
        </p:nvSpPr>
        <p:spPr>
          <a:xfrm>
            <a:off x="939522" y="738188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사용 방법</a:t>
            </a:r>
            <a:endParaRPr lang="en-US" sz="5250" dirty="0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D26032BF-C404-EF27-8861-62B01E222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522" y="1964416"/>
            <a:ext cx="1342192" cy="2070141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612C0DD1-2A5E-4EFB-EE78-343783949DA3}"/>
              </a:ext>
            </a:extLst>
          </p:cNvPr>
          <p:cNvSpPr/>
          <p:nvPr/>
        </p:nvSpPr>
        <p:spPr>
          <a:xfrm>
            <a:off x="2550081" y="2232783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2. CSV 파일 선택</a:t>
            </a:r>
            <a:endParaRPr lang="en-US" sz="260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F397D91D-9206-92D8-22C5-D3204EC30388}"/>
              </a:ext>
            </a:extLst>
          </p:cNvPr>
          <p:cNvSpPr/>
          <p:nvPr/>
        </p:nvSpPr>
        <p:spPr>
          <a:xfrm>
            <a:off x="2550081" y="2813095"/>
            <a:ext cx="11140678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파일 선택 대화상자에서 CSV 파일 선택</a:t>
            </a:r>
            <a:endParaRPr lang="en-US" sz="210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99EC2350-EA50-D1F0-B9D7-62039482B2FC}"/>
              </a:ext>
            </a:extLst>
          </p:cNvPr>
          <p:cNvSpPr/>
          <p:nvPr/>
        </p:nvSpPr>
        <p:spPr>
          <a:xfrm>
            <a:off x="2550081" y="8938374"/>
            <a:ext cx="11140678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csv </a:t>
            </a: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파일 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헤더 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자동 감지 및 검증</a:t>
            </a:r>
            <a:endParaRPr lang="en-US" sz="21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BD853AB-AA33-5A1D-2E4E-A5434D997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0081" y="3543826"/>
            <a:ext cx="10153650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67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39522" y="738188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설정 화면</a:t>
            </a:r>
            <a:endParaRPr lang="en-US" sz="5250" dirty="0"/>
          </a:p>
        </p:txBody>
      </p:sp>
      <p:sp>
        <p:nvSpPr>
          <p:cNvPr id="4" name="Shape 1"/>
          <p:cNvSpPr/>
          <p:nvPr/>
        </p:nvSpPr>
        <p:spPr>
          <a:xfrm>
            <a:off x="939523" y="1979772"/>
            <a:ext cx="4546878" cy="3203259"/>
          </a:xfrm>
          <a:prstGeom prst="roundRect">
            <a:avLst>
              <a:gd name="adj" fmla="val 4253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Shape 2"/>
          <p:cNvSpPr/>
          <p:nvPr/>
        </p:nvSpPr>
        <p:spPr>
          <a:xfrm>
            <a:off x="1223129" y="2263380"/>
            <a:ext cx="805339" cy="805339"/>
          </a:xfrm>
          <a:prstGeom prst="roundRect">
            <a:avLst>
              <a:gd name="adj" fmla="val 11353089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585" y="2439593"/>
            <a:ext cx="362307" cy="4529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23129" y="3337087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프로젝트 정보</a:t>
            </a:r>
            <a:endParaRPr lang="en-US" sz="2600" dirty="0"/>
          </a:p>
        </p:txBody>
      </p:sp>
      <p:sp>
        <p:nvSpPr>
          <p:cNvPr id="8" name="Text 4"/>
          <p:cNvSpPr/>
          <p:nvPr/>
        </p:nvSpPr>
        <p:spPr>
          <a:xfrm>
            <a:off x="1223129" y="3917398"/>
            <a:ext cx="3958471" cy="1130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CSV 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헤더 감지:</a:t>
            </a:r>
            <a:b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</a:b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자동으로 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감지된 헤더 개수와 목록 표시</a:t>
            </a:r>
            <a:endParaRPr lang="en-US" sz="2100" dirty="0"/>
          </a:p>
        </p:txBody>
      </p:sp>
      <p:sp>
        <p:nvSpPr>
          <p:cNvPr id="9" name="Shape 5"/>
          <p:cNvSpPr/>
          <p:nvPr/>
        </p:nvSpPr>
        <p:spPr>
          <a:xfrm>
            <a:off x="6142434" y="2021445"/>
            <a:ext cx="7264837" cy="3080388"/>
          </a:xfrm>
          <a:prstGeom prst="roundRect">
            <a:avLst>
              <a:gd name="adj" fmla="val 3660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Shape 6"/>
          <p:cNvSpPr/>
          <p:nvPr/>
        </p:nvSpPr>
        <p:spPr>
          <a:xfrm>
            <a:off x="6426041" y="2305052"/>
            <a:ext cx="805339" cy="805339"/>
          </a:xfrm>
          <a:prstGeom prst="roundRect">
            <a:avLst>
              <a:gd name="adj" fmla="val 11353089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7497" y="2481265"/>
            <a:ext cx="362307" cy="45291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426041" y="3378759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페이지 선택</a:t>
            </a:r>
            <a:endParaRPr lang="en-US" sz="2600" dirty="0"/>
          </a:p>
        </p:txBody>
      </p:sp>
      <p:sp>
        <p:nvSpPr>
          <p:cNvPr id="13" name="Text 8"/>
          <p:cNvSpPr/>
          <p:nvPr/>
        </p:nvSpPr>
        <p:spPr>
          <a:xfrm>
            <a:off x="6426041" y="3959070"/>
            <a:ext cx="6697623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페이지 번호 입력: 처리할 페이지 번호 직접 입력사용 가능 페이지: CSV에서 사용 가능한 페이지 목록 표시</a:t>
            </a:r>
            <a:endParaRPr lang="en-US" sz="2100" dirty="0"/>
          </a:p>
        </p:txBody>
      </p:sp>
      <p:sp>
        <p:nvSpPr>
          <p:cNvPr id="14" name="Shape 9"/>
          <p:cNvSpPr/>
          <p:nvPr/>
        </p:nvSpPr>
        <p:spPr>
          <a:xfrm>
            <a:off x="385762" y="17042067"/>
            <a:ext cx="7264837" cy="2409351"/>
          </a:xfrm>
          <a:prstGeom prst="roundRect">
            <a:avLst>
              <a:gd name="adj" fmla="val 6072"/>
            </a:avLst>
          </a:prstGeom>
          <a:solidFill>
            <a:srgbClr val="FFFDFA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5" name="Shape 10"/>
          <p:cNvSpPr/>
          <p:nvPr/>
        </p:nvSpPr>
        <p:spPr>
          <a:xfrm>
            <a:off x="385763" y="17011587"/>
            <a:ext cx="6624042" cy="121920"/>
          </a:xfrm>
          <a:prstGeom prst="roundRect">
            <a:avLst>
              <a:gd name="adj" fmla="val 9247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6" name="Shape 11"/>
          <p:cNvSpPr/>
          <p:nvPr/>
        </p:nvSpPr>
        <p:spPr>
          <a:xfrm>
            <a:off x="3615452" y="16639397"/>
            <a:ext cx="805339" cy="805339"/>
          </a:xfrm>
          <a:prstGeom prst="roundRect">
            <a:avLst>
              <a:gd name="adj" fmla="val 113542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7029" y="16840732"/>
            <a:ext cx="322064" cy="40267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84609" y="17713104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배치 방식 선택</a:t>
            </a:r>
            <a:endParaRPr lang="en-US" sz="2600" dirty="0"/>
          </a:p>
        </p:txBody>
      </p:sp>
      <p:sp>
        <p:nvSpPr>
          <p:cNvPr id="19" name="Text 13"/>
          <p:cNvSpPr/>
          <p:nvPr/>
        </p:nvSpPr>
        <p:spPr>
          <a:xfrm>
            <a:off x="684609" y="18293415"/>
            <a:ext cx="6667143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🏆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인증정보 배치: 좌→우, 우→좌, 상→하 중 선택</a:t>
            </a:r>
            <a:r>
              <a:rPr lang="en-US" sz="2100" b="1" dirty="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🏷️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상품태그 배치: 좌→우, 상→하 중 선택</a:t>
            </a:r>
            <a:endParaRPr lang="en-US" sz="2100" dirty="0"/>
          </a:p>
        </p:txBody>
      </p:sp>
      <p:sp>
        <p:nvSpPr>
          <p:cNvPr id="20" name="Shape 14"/>
          <p:cNvSpPr/>
          <p:nvPr/>
        </p:nvSpPr>
        <p:spPr>
          <a:xfrm>
            <a:off x="7351752" y="17042067"/>
            <a:ext cx="6624042" cy="2409351"/>
          </a:xfrm>
          <a:prstGeom prst="roundRect">
            <a:avLst>
              <a:gd name="adj" fmla="val 6072"/>
            </a:avLst>
          </a:prstGeom>
          <a:solidFill>
            <a:srgbClr val="FFFDFA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2" name="Shape 16"/>
          <p:cNvSpPr/>
          <p:nvPr/>
        </p:nvSpPr>
        <p:spPr>
          <a:xfrm>
            <a:off x="10581441" y="16639397"/>
            <a:ext cx="805339" cy="805339"/>
          </a:xfrm>
          <a:prstGeom prst="roundRect">
            <a:avLst>
              <a:gd name="adj" fmla="val 113542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4" name="Text 17"/>
          <p:cNvSpPr/>
          <p:nvPr/>
        </p:nvSpPr>
        <p:spPr>
          <a:xfrm>
            <a:off x="7650598" y="17713104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미리보기</a:t>
            </a:r>
            <a:endParaRPr lang="en-US" sz="2600" dirty="0"/>
          </a:p>
        </p:txBody>
      </p:sp>
      <p:sp>
        <p:nvSpPr>
          <p:cNvPr id="25" name="Text 18"/>
          <p:cNvSpPr/>
          <p:nvPr/>
        </p:nvSpPr>
        <p:spPr>
          <a:xfrm>
            <a:off x="7650599" y="18293415"/>
            <a:ext cx="5754768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선택한 페이지의 상품 정보 및 활성 필드 미리보기실시간 업데이트</a:t>
            </a:r>
            <a:endParaRPr lang="en-US" sz="2100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80E18FE5-01D8-8C07-78F5-059E244BB5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60320" y="6056107"/>
            <a:ext cx="8898969" cy="10082404"/>
          </a:xfrm>
          <a:prstGeom prst="rect">
            <a:avLst/>
          </a:prstGeom>
        </p:spPr>
      </p:pic>
      <p:sp>
        <p:nvSpPr>
          <p:cNvPr id="27" name="Shape 10">
            <a:extLst>
              <a:ext uri="{FF2B5EF4-FFF2-40B4-BE49-F238E27FC236}">
                <a16:creationId xmlns:a16="http://schemas.microsoft.com/office/drawing/2014/main" id="{2A1E9F5C-BFD0-369D-E11B-F18C6085840B}"/>
              </a:ext>
            </a:extLst>
          </p:cNvPr>
          <p:cNvSpPr/>
          <p:nvPr/>
        </p:nvSpPr>
        <p:spPr>
          <a:xfrm>
            <a:off x="7510997" y="17011587"/>
            <a:ext cx="6624042" cy="121920"/>
          </a:xfrm>
          <a:prstGeom prst="roundRect">
            <a:avLst>
              <a:gd name="adj" fmla="val 9247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23018" y="16840732"/>
            <a:ext cx="322064" cy="4026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39522" y="738188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실행 및 결과</a:t>
            </a:r>
            <a:endParaRPr lang="en-US" sz="5250" dirty="0"/>
          </a:p>
        </p:txBody>
      </p:sp>
      <p:sp>
        <p:nvSpPr>
          <p:cNvPr id="3" name="Text 1"/>
          <p:cNvSpPr/>
          <p:nvPr/>
        </p:nvSpPr>
        <p:spPr>
          <a:xfrm>
            <a:off x="939522" y="2248140"/>
            <a:ext cx="5368885" cy="671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최종 확인</a:t>
            </a:r>
            <a:endParaRPr lang="en-US" sz="4200" dirty="0"/>
          </a:p>
        </p:txBody>
      </p:sp>
      <p:sp>
        <p:nvSpPr>
          <p:cNvPr id="4" name="Text 2"/>
          <p:cNvSpPr/>
          <p:nvPr/>
        </p:nvSpPr>
        <p:spPr>
          <a:xfrm>
            <a:off x="939522" y="3187544"/>
            <a:ext cx="6048137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선택된 설정 요약 표시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939522" y="3711062"/>
            <a:ext cx="6048137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처리할 상품 개수 확인</a:t>
            </a:r>
            <a:endParaRPr lang="en-US" sz="2100" dirty="0"/>
          </a:p>
        </p:txBody>
      </p:sp>
      <p:sp>
        <p:nvSpPr>
          <p:cNvPr id="6" name="Shape 4"/>
          <p:cNvSpPr/>
          <p:nvPr/>
        </p:nvSpPr>
        <p:spPr>
          <a:xfrm>
            <a:off x="939522" y="4442583"/>
            <a:ext cx="6048137" cy="1570317"/>
          </a:xfrm>
          <a:prstGeom prst="roundRect">
            <a:avLst>
              <a:gd name="adj" fmla="val 7180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889" y="4847872"/>
            <a:ext cx="335518" cy="26836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811774" y="4777982"/>
            <a:ext cx="4907518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자동 처리 완료!</a:t>
            </a:r>
            <a:r>
              <a:rPr lang="en-US" sz="2100" dirty="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모든 설정이 올바르게 적용되었는지 최종 확인 후 실행하세요.</a:t>
            </a:r>
            <a:endParaRPr lang="en-US" sz="2100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501DE58-549D-1F36-5B7D-E0761B5592E6}"/>
              </a:ext>
            </a:extLst>
          </p:cNvPr>
          <p:cNvGrpSpPr/>
          <p:nvPr/>
        </p:nvGrpSpPr>
        <p:grpSpPr>
          <a:xfrm>
            <a:off x="939522" y="13655729"/>
            <a:ext cx="12751237" cy="6627144"/>
            <a:chOff x="939522" y="8933743"/>
            <a:chExt cx="12751237" cy="6627144"/>
          </a:xfrm>
        </p:grpSpPr>
        <p:sp>
          <p:nvSpPr>
            <p:cNvPr id="10" name="Shape 6"/>
            <p:cNvSpPr/>
            <p:nvPr/>
          </p:nvSpPr>
          <p:spPr>
            <a:xfrm>
              <a:off x="7299841" y="8933743"/>
              <a:ext cx="30480" cy="6627144"/>
            </a:xfrm>
            <a:prstGeom prst="roundRect">
              <a:avLst>
                <a:gd name="adj" fmla="val 369909"/>
              </a:avLst>
            </a:prstGeom>
            <a:solidFill>
              <a:srgbClr val="DDD3BA"/>
            </a:solidFill>
            <a:ln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Shape 7"/>
            <p:cNvSpPr/>
            <p:nvPr/>
          </p:nvSpPr>
          <p:spPr>
            <a:xfrm>
              <a:off x="6238220" y="9220446"/>
              <a:ext cx="805339" cy="30480"/>
            </a:xfrm>
            <a:prstGeom prst="roundRect">
              <a:avLst>
                <a:gd name="adj" fmla="val 369909"/>
              </a:avLst>
            </a:prstGeom>
            <a:solidFill>
              <a:srgbClr val="DDD3BA"/>
            </a:solidFill>
            <a:ln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Shape 8"/>
            <p:cNvSpPr/>
            <p:nvPr/>
          </p:nvSpPr>
          <p:spPr>
            <a:xfrm>
              <a:off x="7013079" y="8933743"/>
              <a:ext cx="604004" cy="604005"/>
            </a:xfrm>
            <a:prstGeom prst="roundRect">
              <a:avLst>
                <a:gd name="adj" fmla="val 18667"/>
              </a:avLst>
            </a:prstGeom>
            <a:solidFill>
              <a:srgbClr val="F7EDD4"/>
            </a:solidFill>
            <a:ln w="15240">
              <a:solidFill>
                <a:srgbClr val="DDD3BA"/>
              </a:solidFill>
              <a:prstDash val="solid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 9"/>
            <p:cNvSpPr/>
            <p:nvPr/>
          </p:nvSpPr>
          <p:spPr>
            <a:xfrm>
              <a:off x="7113687" y="8984047"/>
              <a:ext cx="402669" cy="5032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150"/>
                </a:lnSpc>
                <a:buNone/>
              </a:pPr>
              <a:r>
                <a:rPr lang="en-US" sz="315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1</a:t>
              </a:r>
              <a:endParaRPr lang="en-US" sz="3150" dirty="0"/>
            </a:p>
          </p:txBody>
        </p:sp>
        <p:sp>
          <p:nvSpPr>
            <p:cNvPr id="14" name="Text 10"/>
            <p:cNvSpPr/>
            <p:nvPr/>
          </p:nvSpPr>
          <p:spPr>
            <a:xfrm>
              <a:off x="2617351" y="9026017"/>
              <a:ext cx="3355538" cy="41933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3300"/>
                </a:lnSpc>
                <a:buNone/>
              </a:pPr>
              <a:r>
                <a:rPr lang="en-US" sz="260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1. 텍스트 업데이트</a:t>
              </a:r>
              <a:endParaRPr lang="en-US" sz="2600" dirty="0"/>
            </a:p>
          </p:txBody>
        </p:sp>
        <p:sp>
          <p:nvSpPr>
            <p:cNvPr id="15" name="Text 11"/>
            <p:cNvSpPr/>
            <p:nvPr/>
          </p:nvSpPr>
          <p:spPr>
            <a:xfrm>
              <a:off x="939522" y="9606328"/>
              <a:ext cx="5033367" cy="4295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3350"/>
                </a:lnSpc>
                <a:buNone/>
              </a:pPr>
              <a:r>
                <a:rPr lang="en-US" sz="2100" dirty="0">
                  <a:solidFill>
                    <a:srgbClr val="454240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모든 기본 필드 자동 입력</a:t>
              </a:r>
              <a:endParaRPr lang="en-US" sz="2100" dirty="0"/>
            </a:p>
          </p:txBody>
        </p:sp>
        <p:sp>
          <p:nvSpPr>
            <p:cNvPr id="16" name="Shape 12"/>
            <p:cNvSpPr/>
            <p:nvPr/>
          </p:nvSpPr>
          <p:spPr>
            <a:xfrm>
              <a:off x="7586603" y="10831006"/>
              <a:ext cx="805339" cy="30480"/>
            </a:xfrm>
            <a:prstGeom prst="roundRect">
              <a:avLst>
                <a:gd name="adj" fmla="val 369909"/>
              </a:avLst>
            </a:prstGeom>
            <a:solidFill>
              <a:srgbClr val="DDD3BA"/>
            </a:solidFill>
            <a:ln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Shape 13"/>
            <p:cNvSpPr/>
            <p:nvPr/>
          </p:nvSpPr>
          <p:spPr>
            <a:xfrm>
              <a:off x="7013079" y="10544303"/>
              <a:ext cx="604004" cy="604005"/>
            </a:xfrm>
            <a:prstGeom prst="roundRect">
              <a:avLst>
                <a:gd name="adj" fmla="val 18667"/>
              </a:avLst>
            </a:prstGeom>
            <a:solidFill>
              <a:srgbClr val="F7EDD4"/>
            </a:solidFill>
            <a:ln w="15240">
              <a:solidFill>
                <a:srgbClr val="DDD3BA"/>
              </a:solidFill>
              <a:prstDash val="solid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 14"/>
            <p:cNvSpPr/>
            <p:nvPr/>
          </p:nvSpPr>
          <p:spPr>
            <a:xfrm>
              <a:off x="7113687" y="10594607"/>
              <a:ext cx="402669" cy="5032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150"/>
                </a:lnSpc>
                <a:buNone/>
              </a:pPr>
              <a:r>
                <a:rPr lang="en-US" sz="315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2</a:t>
              </a:r>
              <a:endParaRPr lang="en-US" sz="3150" dirty="0"/>
            </a:p>
          </p:txBody>
        </p:sp>
        <p:sp>
          <p:nvSpPr>
            <p:cNvPr id="19" name="Text 15"/>
            <p:cNvSpPr/>
            <p:nvPr/>
          </p:nvSpPr>
          <p:spPr>
            <a:xfrm>
              <a:off x="8657273" y="10636577"/>
              <a:ext cx="3355538" cy="41933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300"/>
                </a:lnSpc>
                <a:buNone/>
              </a:pPr>
              <a:r>
                <a:rPr lang="en-US" sz="260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2. 동적 요소 처리</a:t>
              </a:r>
              <a:endParaRPr lang="en-US" sz="2600" dirty="0"/>
            </a:p>
          </p:txBody>
        </p:sp>
        <p:sp>
          <p:nvSpPr>
            <p:cNvPr id="20" name="Text 16"/>
            <p:cNvSpPr/>
            <p:nvPr/>
          </p:nvSpPr>
          <p:spPr>
            <a:xfrm>
              <a:off x="8657273" y="11216888"/>
              <a:ext cx="5033486" cy="4295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350"/>
                </a:lnSpc>
                <a:buNone/>
              </a:pPr>
              <a:r>
                <a:rPr lang="en-US" sz="2100" dirty="0">
                  <a:solidFill>
                    <a:srgbClr val="454240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인증마크/상품태그 표시/숨김 및 배치</a:t>
              </a:r>
              <a:endParaRPr lang="en-US" sz="2100" dirty="0"/>
            </a:p>
          </p:txBody>
        </p:sp>
        <p:sp>
          <p:nvSpPr>
            <p:cNvPr id="21" name="Shape 17"/>
            <p:cNvSpPr/>
            <p:nvPr/>
          </p:nvSpPr>
          <p:spPr>
            <a:xfrm>
              <a:off x="6238220" y="12219276"/>
              <a:ext cx="805339" cy="30480"/>
            </a:xfrm>
            <a:prstGeom prst="roundRect">
              <a:avLst>
                <a:gd name="adj" fmla="val 369909"/>
              </a:avLst>
            </a:prstGeom>
            <a:solidFill>
              <a:srgbClr val="DDD3BA"/>
            </a:solidFill>
            <a:ln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Shape 18"/>
            <p:cNvSpPr/>
            <p:nvPr/>
          </p:nvSpPr>
          <p:spPr>
            <a:xfrm>
              <a:off x="7013079" y="11932573"/>
              <a:ext cx="604004" cy="604005"/>
            </a:xfrm>
            <a:prstGeom prst="roundRect">
              <a:avLst>
                <a:gd name="adj" fmla="val 18667"/>
              </a:avLst>
            </a:prstGeom>
            <a:solidFill>
              <a:srgbClr val="F7EDD4"/>
            </a:solidFill>
            <a:ln w="15240">
              <a:solidFill>
                <a:srgbClr val="DDD3BA"/>
              </a:solidFill>
              <a:prstDash val="solid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" name="Text 19"/>
            <p:cNvSpPr/>
            <p:nvPr/>
          </p:nvSpPr>
          <p:spPr>
            <a:xfrm>
              <a:off x="7113687" y="11982877"/>
              <a:ext cx="402669" cy="5032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150"/>
                </a:lnSpc>
                <a:buNone/>
              </a:pPr>
              <a:r>
                <a:rPr lang="en-US" sz="315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3</a:t>
              </a:r>
              <a:endParaRPr lang="en-US" sz="3150" dirty="0"/>
            </a:p>
          </p:txBody>
        </p:sp>
        <p:sp>
          <p:nvSpPr>
            <p:cNvPr id="24" name="Text 20"/>
            <p:cNvSpPr/>
            <p:nvPr/>
          </p:nvSpPr>
          <p:spPr>
            <a:xfrm>
              <a:off x="2617351" y="12024847"/>
              <a:ext cx="3355538" cy="41933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3300"/>
                </a:lnSpc>
                <a:buNone/>
              </a:pPr>
              <a:r>
                <a:rPr lang="en-US" sz="260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3. 이미지 연결</a:t>
              </a:r>
              <a:endParaRPr lang="en-US" sz="2600" dirty="0"/>
            </a:p>
          </p:txBody>
        </p:sp>
        <p:sp>
          <p:nvSpPr>
            <p:cNvPr id="25" name="Text 21"/>
            <p:cNvSpPr/>
            <p:nvPr/>
          </p:nvSpPr>
          <p:spPr>
            <a:xfrm>
              <a:off x="939522" y="12605158"/>
              <a:ext cx="5033367" cy="4295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3350"/>
                </a:lnSpc>
                <a:buNone/>
              </a:pPr>
              <a:r>
                <a:rPr lang="en-US" sz="2100" dirty="0">
                  <a:solidFill>
                    <a:srgbClr val="454240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메인/미니 이미지 자동 교체</a:t>
              </a:r>
              <a:endParaRPr lang="en-US" sz="2100" dirty="0"/>
            </a:p>
          </p:txBody>
        </p:sp>
        <p:sp>
          <p:nvSpPr>
            <p:cNvPr id="26" name="Shape 22"/>
            <p:cNvSpPr/>
            <p:nvPr/>
          </p:nvSpPr>
          <p:spPr>
            <a:xfrm>
              <a:off x="7586603" y="13607665"/>
              <a:ext cx="805339" cy="30480"/>
            </a:xfrm>
            <a:prstGeom prst="roundRect">
              <a:avLst>
                <a:gd name="adj" fmla="val 369909"/>
              </a:avLst>
            </a:prstGeom>
            <a:solidFill>
              <a:srgbClr val="DDD3BA"/>
            </a:solidFill>
            <a:ln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" name="Shape 23"/>
            <p:cNvSpPr/>
            <p:nvPr/>
          </p:nvSpPr>
          <p:spPr>
            <a:xfrm>
              <a:off x="7013079" y="13320962"/>
              <a:ext cx="604004" cy="604005"/>
            </a:xfrm>
            <a:prstGeom prst="roundRect">
              <a:avLst>
                <a:gd name="adj" fmla="val 18667"/>
              </a:avLst>
            </a:prstGeom>
            <a:solidFill>
              <a:srgbClr val="F7EDD4"/>
            </a:solidFill>
            <a:ln w="15240">
              <a:solidFill>
                <a:srgbClr val="DDD3BA"/>
              </a:solidFill>
              <a:prstDash val="solid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 24"/>
            <p:cNvSpPr/>
            <p:nvPr/>
          </p:nvSpPr>
          <p:spPr>
            <a:xfrm>
              <a:off x="7113687" y="13371266"/>
              <a:ext cx="402669" cy="5032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150"/>
                </a:lnSpc>
                <a:buNone/>
              </a:pPr>
              <a:r>
                <a:rPr lang="en-US" sz="315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4</a:t>
              </a:r>
              <a:endParaRPr lang="en-US" sz="3150" dirty="0"/>
            </a:p>
          </p:txBody>
        </p:sp>
        <p:sp>
          <p:nvSpPr>
            <p:cNvPr id="29" name="Text 25"/>
            <p:cNvSpPr/>
            <p:nvPr/>
          </p:nvSpPr>
          <p:spPr>
            <a:xfrm>
              <a:off x="8657273" y="13413236"/>
              <a:ext cx="3355538" cy="41933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300"/>
                </a:lnSpc>
                <a:buNone/>
              </a:pPr>
              <a:r>
                <a:rPr lang="en-US" sz="260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4. 색상 적용</a:t>
              </a:r>
              <a:endParaRPr lang="en-US" sz="2600" dirty="0"/>
            </a:p>
          </p:txBody>
        </p:sp>
        <p:sp>
          <p:nvSpPr>
            <p:cNvPr id="30" name="Text 26"/>
            <p:cNvSpPr/>
            <p:nvPr/>
          </p:nvSpPr>
          <p:spPr>
            <a:xfrm>
              <a:off x="8657273" y="13993547"/>
              <a:ext cx="5033486" cy="4295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350"/>
                </a:lnSpc>
                <a:buNone/>
              </a:pPr>
              <a:r>
                <a:rPr lang="en-US" sz="2100" dirty="0">
                  <a:solidFill>
                    <a:srgbClr val="454240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보관방법별 텍스트 색상 변경</a:t>
              </a:r>
              <a:endParaRPr lang="en-US" sz="2100" dirty="0"/>
            </a:p>
          </p:txBody>
        </p:sp>
      </p:grpSp>
      <p:pic>
        <p:nvPicPr>
          <p:cNvPr id="32" name="그림 31">
            <a:extLst>
              <a:ext uri="{FF2B5EF4-FFF2-40B4-BE49-F238E27FC236}">
                <a16:creationId xmlns:a16="http://schemas.microsoft.com/office/drawing/2014/main" id="{1B998E5E-A751-5D6C-0B41-E3897677E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9911" y="2920963"/>
            <a:ext cx="4982268" cy="309193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8A6BE610-3FD8-41BB-DF3F-65F5F08E0F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3857" y="7899042"/>
            <a:ext cx="7591967" cy="53644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39522" y="738188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문제 해결</a:t>
            </a:r>
            <a:endParaRPr lang="en-US" sz="5250" dirty="0"/>
          </a:p>
        </p:txBody>
      </p:sp>
      <p:sp>
        <p:nvSpPr>
          <p:cNvPr id="3" name="Text 1"/>
          <p:cNvSpPr/>
          <p:nvPr/>
        </p:nvSpPr>
        <p:spPr>
          <a:xfrm>
            <a:off x="939522" y="1979773"/>
            <a:ext cx="5368885" cy="671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일반적인 오류</a:t>
            </a:r>
            <a:endParaRPr lang="en-US" sz="4200" dirty="0"/>
          </a:p>
        </p:txBody>
      </p:sp>
      <p:sp>
        <p:nvSpPr>
          <p:cNvPr id="4" name="Shape 2"/>
          <p:cNvSpPr/>
          <p:nvPr/>
        </p:nvSpPr>
        <p:spPr>
          <a:xfrm>
            <a:off x="939522" y="3053480"/>
            <a:ext cx="6241375" cy="2842501"/>
          </a:xfrm>
          <a:prstGeom prst="roundRect">
            <a:avLst>
              <a:gd name="adj" fmla="val 3967"/>
            </a:avLst>
          </a:prstGeom>
          <a:solidFill>
            <a:srgbClr val="FFFDFA"/>
          </a:solidFill>
          <a:ln w="3048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Shape 3"/>
          <p:cNvSpPr/>
          <p:nvPr/>
        </p:nvSpPr>
        <p:spPr>
          <a:xfrm>
            <a:off x="970002" y="3083960"/>
            <a:ext cx="6180415" cy="805339"/>
          </a:xfrm>
          <a:prstGeom prst="roundRect">
            <a:avLst>
              <a:gd name="adj" fmla="val 9458"/>
            </a:avLst>
          </a:prstGeom>
          <a:solidFill>
            <a:srgbClr val="F7EDD4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816" y="3227311"/>
            <a:ext cx="402669" cy="50327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238369" y="4157666"/>
            <a:ext cx="4951214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"템플릿 레이어를 찾을 수 없습니다"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1238369" y="4737977"/>
            <a:ext cx="5643682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원인: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auto_layer 레이어가 없음</a:t>
            </a: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해결: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일러스트레이터에서 해당 이름의 레이어 생성</a:t>
            </a:r>
            <a:endParaRPr lang="en-US" sz="2100" dirty="0"/>
          </a:p>
        </p:txBody>
      </p:sp>
      <p:sp>
        <p:nvSpPr>
          <p:cNvPr id="9" name="Shape 6"/>
          <p:cNvSpPr/>
          <p:nvPr/>
        </p:nvSpPr>
        <p:spPr>
          <a:xfrm>
            <a:off x="7449264" y="3053480"/>
            <a:ext cx="6241494" cy="2842501"/>
          </a:xfrm>
          <a:prstGeom prst="roundRect">
            <a:avLst>
              <a:gd name="adj" fmla="val 3967"/>
            </a:avLst>
          </a:prstGeom>
          <a:solidFill>
            <a:srgbClr val="FFFDFA"/>
          </a:solidFill>
          <a:ln w="3048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Shape 7"/>
          <p:cNvSpPr/>
          <p:nvPr/>
        </p:nvSpPr>
        <p:spPr>
          <a:xfrm>
            <a:off x="7479744" y="3083960"/>
            <a:ext cx="6180534" cy="805339"/>
          </a:xfrm>
          <a:prstGeom prst="roundRect">
            <a:avLst>
              <a:gd name="adj" fmla="val 9458"/>
            </a:avLst>
          </a:prstGeom>
          <a:solidFill>
            <a:srgbClr val="F7EDD4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8677" y="3227311"/>
            <a:ext cx="402669" cy="503278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748111" y="4157666"/>
            <a:ext cx="4334113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"상품 그룹을 찾을 수 없습니다"</a:t>
            </a:r>
            <a:endParaRPr lang="en-US" sz="2600" dirty="0"/>
          </a:p>
        </p:txBody>
      </p:sp>
      <p:sp>
        <p:nvSpPr>
          <p:cNvPr id="13" name="Text 9"/>
          <p:cNvSpPr/>
          <p:nvPr/>
        </p:nvSpPr>
        <p:spPr>
          <a:xfrm>
            <a:off x="7748111" y="4737977"/>
            <a:ext cx="5643801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원인: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Product-1, Product-2 등의 그룹이 없음</a:t>
            </a: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해결: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정확한 이름으로 그룹 생성 및 명명</a:t>
            </a:r>
            <a:endParaRPr lang="en-US" sz="2100" dirty="0"/>
          </a:p>
        </p:txBody>
      </p:sp>
      <p:sp>
        <p:nvSpPr>
          <p:cNvPr id="14" name="Shape 10"/>
          <p:cNvSpPr/>
          <p:nvPr/>
        </p:nvSpPr>
        <p:spPr>
          <a:xfrm>
            <a:off x="939522" y="6164347"/>
            <a:ext cx="6241375" cy="2842501"/>
          </a:xfrm>
          <a:prstGeom prst="roundRect">
            <a:avLst>
              <a:gd name="adj" fmla="val 3967"/>
            </a:avLst>
          </a:prstGeom>
          <a:solidFill>
            <a:srgbClr val="FFFDFA"/>
          </a:solidFill>
          <a:ln w="3048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Shape 11"/>
          <p:cNvSpPr/>
          <p:nvPr/>
        </p:nvSpPr>
        <p:spPr>
          <a:xfrm>
            <a:off x="970002" y="6194827"/>
            <a:ext cx="6180415" cy="805339"/>
          </a:xfrm>
          <a:prstGeom prst="roundRect">
            <a:avLst>
              <a:gd name="adj" fmla="val 9458"/>
            </a:avLst>
          </a:prstGeom>
          <a:solidFill>
            <a:srgbClr val="F7EDD4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8816" y="6338179"/>
            <a:ext cx="402669" cy="503278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238369" y="7268534"/>
            <a:ext cx="4642604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"이미지 폴더를 찾을 수 없습니다"</a:t>
            </a:r>
            <a:endParaRPr lang="en-US" sz="2600" dirty="0"/>
          </a:p>
        </p:txBody>
      </p:sp>
      <p:sp>
        <p:nvSpPr>
          <p:cNvPr id="18" name="Text 13"/>
          <p:cNvSpPr/>
          <p:nvPr/>
        </p:nvSpPr>
        <p:spPr>
          <a:xfrm>
            <a:off x="1238369" y="7848845"/>
            <a:ext cx="5643682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원인: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img 폴더가 상위 디렉토리에 없음</a:t>
            </a: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해결: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올바른 폴더 구조로 재구성</a:t>
            </a:r>
            <a:endParaRPr lang="en-US" sz="2100" dirty="0"/>
          </a:p>
        </p:txBody>
      </p:sp>
      <p:sp>
        <p:nvSpPr>
          <p:cNvPr id="19" name="Shape 14"/>
          <p:cNvSpPr/>
          <p:nvPr/>
        </p:nvSpPr>
        <p:spPr>
          <a:xfrm>
            <a:off x="7449264" y="6164347"/>
            <a:ext cx="6241494" cy="2842501"/>
          </a:xfrm>
          <a:prstGeom prst="roundRect">
            <a:avLst>
              <a:gd name="adj" fmla="val 3967"/>
            </a:avLst>
          </a:prstGeom>
          <a:solidFill>
            <a:srgbClr val="FFFDFA"/>
          </a:solidFill>
          <a:ln w="3048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0" name="Shape 15"/>
          <p:cNvSpPr/>
          <p:nvPr/>
        </p:nvSpPr>
        <p:spPr>
          <a:xfrm>
            <a:off x="7479744" y="6194827"/>
            <a:ext cx="6180534" cy="805339"/>
          </a:xfrm>
          <a:prstGeom prst="roundRect">
            <a:avLst>
              <a:gd name="adj" fmla="val 9458"/>
            </a:avLst>
          </a:prstGeom>
          <a:solidFill>
            <a:srgbClr val="F7EDD4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8677" y="6338179"/>
            <a:ext cx="402669" cy="503278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748111" y="7268534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"메인 이미지 연결 실패"</a:t>
            </a:r>
            <a:endParaRPr lang="en-US" sz="2600" dirty="0"/>
          </a:p>
        </p:txBody>
      </p:sp>
      <p:sp>
        <p:nvSpPr>
          <p:cNvPr id="23" name="Text 17"/>
          <p:cNvSpPr/>
          <p:nvPr/>
        </p:nvSpPr>
        <p:spPr>
          <a:xfrm>
            <a:off x="7748111" y="7848845"/>
            <a:ext cx="5643801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원인: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클리핑 그룹 설정 오류 또는 이미지 파일 없음</a:t>
            </a: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해결: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클리핑 그룹 확인 및 이미지 파일명 검증</a:t>
            </a:r>
            <a:endParaRPr lang="en-US" sz="2100" dirty="0"/>
          </a:p>
        </p:txBody>
      </p:sp>
      <p:sp>
        <p:nvSpPr>
          <p:cNvPr id="24" name="Text 18"/>
          <p:cNvSpPr/>
          <p:nvPr/>
        </p:nvSpPr>
        <p:spPr>
          <a:xfrm>
            <a:off x="939522" y="9577158"/>
            <a:ext cx="5368885" cy="671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성능 최적화 팁</a:t>
            </a:r>
            <a:endParaRPr lang="en-US" sz="4200" dirty="0"/>
          </a:p>
        </p:txBody>
      </p:sp>
      <p:sp>
        <p:nvSpPr>
          <p:cNvPr id="25" name="Text 19"/>
          <p:cNvSpPr/>
          <p:nvPr/>
        </p:nvSpPr>
        <p:spPr>
          <a:xfrm>
            <a:off x="939522" y="10516562"/>
            <a:ext cx="7388781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Font typeface="+mj-lt"/>
              <a:buAutoNum type="arabicPeriod"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이미지 크기: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적절한 해상도로 사전 최적화</a:t>
            </a:r>
            <a:endParaRPr lang="en-US" sz="2100" dirty="0"/>
          </a:p>
        </p:txBody>
      </p:sp>
      <p:sp>
        <p:nvSpPr>
          <p:cNvPr id="26" name="Text 20"/>
          <p:cNvSpPr/>
          <p:nvPr/>
        </p:nvSpPr>
        <p:spPr>
          <a:xfrm>
            <a:off x="939522" y="11040080"/>
            <a:ext cx="7388781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Font typeface="+mj-lt"/>
              <a:buAutoNum type="arabicPeriod" startAt="2"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CSV 정리: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불필요한 공백 및 특수문자 제거</a:t>
            </a:r>
            <a:endParaRPr lang="en-US" sz="2100" dirty="0"/>
          </a:p>
        </p:txBody>
      </p:sp>
      <p:sp>
        <p:nvSpPr>
          <p:cNvPr id="27" name="Text 21"/>
          <p:cNvSpPr/>
          <p:nvPr/>
        </p:nvSpPr>
        <p:spPr>
          <a:xfrm>
            <a:off x="939522" y="11563598"/>
            <a:ext cx="7388781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Font typeface="+mj-lt"/>
              <a:buAutoNum type="arabicPeriod" startAt="3"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레이어 구조: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단순하고 명확한 구조 유지</a:t>
            </a:r>
            <a:endParaRPr lang="en-US" sz="2100" dirty="0"/>
          </a:p>
        </p:txBody>
      </p:sp>
      <p:pic>
        <p:nvPicPr>
          <p:cNvPr id="2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90767" y="9610733"/>
            <a:ext cx="4707493" cy="470749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39522" y="738188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업데이트 내역</a:t>
            </a:r>
            <a:endParaRPr lang="en-US" sz="5250" dirty="0"/>
          </a:p>
        </p:txBody>
      </p:sp>
      <p:sp>
        <p:nvSpPr>
          <p:cNvPr id="3" name="Shape 1"/>
          <p:cNvSpPr/>
          <p:nvPr/>
        </p:nvSpPr>
        <p:spPr>
          <a:xfrm>
            <a:off x="7299841" y="2113957"/>
            <a:ext cx="30480" cy="4728214"/>
          </a:xfrm>
          <a:prstGeom prst="roundRect">
            <a:avLst>
              <a:gd name="adj" fmla="val 369909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Shape 2"/>
          <p:cNvSpPr/>
          <p:nvPr/>
        </p:nvSpPr>
        <p:spPr>
          <a:xfrm>
            <a:off x="6540222" y="3672486"/>
            <a:ext cx="805339" cy="30480"/>
          </a:xfrm>
          <a:prstGeom prst="roundRect">
            <a:avLst>
              <a:gd name="adj" fmla="val 369909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Shape 3"/>
          <p:cNvSpPr/>
          <p:nvPr/>
        </p:nvSpPr>
        <p:spPr>
          <a:xfrm>
            <a:off x="7214414" y="3587059"/>
            <a:ext cx="201335" cy="201335"/>
          </a:xfrm>
          <a:prstGeom prst="roundRect">
            <a:avLst>
              <a:gd name="adj" fmla="val 227084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Shape 4"/>
          <p:cNvSpPr/>
          <p:nvPr/>
        </p:nvSpPr>
        <p:spPr>
          <a:xfrm>
            <a:off x="939522" y="2113957"/>
            <a:ext cx="5570220" cy="3147658"/>
          </a:xfrm>
          <a:prstGeom prst="roundRect">
            <a:avLst>
              <a:gd name="adj" fmla="val 3582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 5"/>
          <p:cNvSpPr/>
          <p:nvPr/>
        </p:nvSpPr>
        <p:spPr>
          <a:xfrm>
            <a:off x="2870597" y="2397564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v2.0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1223129" y="2977875"/>
            <a:ext cx="5003006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CSV 헤더 기반 동적 처리 추가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223129" y="3501393"/>
            <a:ext cx="5003006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통합 UI 대화상자 구현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1223129" y="4024911"/>
            <a:ext cx="5003006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인증정보/상품태그 별도 배치 선택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1223129" y="4548430"/>
            <a:ext cx="5003006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실시간 미리보기 기능</a:t>
            </a:r>
            <a:endParaRPr lang="en-US" sz="2100" dirty="0"/>
          </a:p>
        </p:txBody>
      </p:sp>
      <p:sp>
        <p:nvSpPr>
          <p:cNvPr id="12" name="Shape 10"/>
          <p:cNvSpPr/>
          <p:nvPr/>
        </p:nvSpPr>
        <p:spPr>
          <a:xfrm>
            <a:off x="7284601" y="5268044"/>
            <a:ext cx="805339" cy="30480"/>
          </a:xfrm>
          <a:prstGeom prst="roundRect">
            <a:avLst>
              <a:gd name="adj" fmla="val 369909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3" name="Shape 11"/>
          <p:cNvSpPr/>
          <p:nvPr/>
        </p:nvSpPr>
        <p:spPr>
          <a:xfrm>
            <a:off x="7214414" y="5182617"/>
            <a:ext cx="201335" cy="201335"/>
          </a:xfrm>
          <a:prstGeom prst="roundRect">
            <a:avLst>
              <a:gd name="adj" fmla="val 227084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Shape 12"/>
          <p:cNvSpPr/>
          <p:nvPr/>
        </p:nvSpPr>
        <p:spPr>
          <a:xfrm>
            <a:off x="8120420" y="3724516"/>
            <a:ext cx="5570339" cy="2624140"/>
          </a:xfrm>
          <a:prstGeom prst="roundRect">
            <a:avLst>
              <a:gd name="adj" fmla="val 4297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 13"/>
          <p:cNvSpPr/>
          <p:nvPr/>
        </p:nvSpPr>
        <p:spPr>
          <a:xfrm>
            <a:off x="8404027" y="4008123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v1.5</a:t>
            </a:r>
            <a:endParaRPr lang="en-US" sz="2600" dirty="0"/>
          </a:p>
        </p:txBody>
      </p:sp>
      <p:sp>
        <p:nvSpPr>
          <p:cNvPr id="16" name="Text 14"/>
          <p:cNvSpPr/>
          <p:nvPr/>
        </p:nvSpPr>
        <p:spPr>
          <a:xfrm>
            <a:off x="8404027" y="4588435"/>
            <a:ext cx="5003125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PlacedItem 지원 강화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8404027" y="5111953"/>
            <a:ext cx="5003125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이미지 자동 리사이징 기능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8404027" y="5635471"/>
            <a:ext cx="5003125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보관방법별 색상 자동 적용</a:t>
            </a:r>
            <a:endParaRPr lang="en-US" sz="2100" dirty="0"/>
          </a:p>
        </p:txBody>
      </p:sp>
      <p:sp>
        <p:nvSpPr>
          <p:cNvPr id="19" name="Shape 17"/>
          <p:cNvSpPr/>
          <p:nvPr/>
        </p:nvSpPr>
        <p:spPr>
          <a:xfrm>
            <a:off x="939522" y="7144113"/>
            <a:ext cx="12751237" cy="1140739"/>
          </a:xfrm>
          <a:prstGeom prst="roundRect">
            <a:avLst>
              <a:gd name="adj" fmla="val 9884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889" y="7549403"/>
            <a:ext cx="335518" cy="268367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811774" y="7479513"/>
            <a:ext cx="11610618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최신 버전 확인:</a:t>
            </a:r>
            <a:r>
              <a:rPr lang="en-US" sz="2100" dirty="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정기적으로 업데이트를 확인하여 최신 기능과 버그 수정 사항을 적용하세요.</a:t>
            </a:r>
            <a:endParaRPr lang="en-US" sz="2100" dirty="0"/>
          </a:p>
        </p:txBody>
      </p:sp>
      <p:sp>
        <p:nvSpPr>
          <p:cNvPr id="22" name="Text 0">
            <a:extLst>
              <a:ext uri="{FF2B5EF4-FFF2-40B4-BE49-F238E27FC236}">
                <a16:creationId xmlns:a16="http://schemas.microsoft.com/office/drawing/2014/main" id="{B7B2FB88-AEE9-A981-3B4F-2ABC0ECA4CD8}"/>
              </a:ext>
            </a:extLst>
          </p:cNvPr>
          <p:cNvSpPr/>
          <p:nvPr/>
        </p:nvSpPr>
        <p:spPr>
          <a:xfrm>
            <a:off x="939522" y="9013696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지원</a:t>
            </a:r>
            <a:endParaRPr lang="en-US" sz="5250" dirty="0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FEF5550D-DB53-1D89-EBBD-1E51D02489CA}"/>
              </a:ext>
            </a:extLst>
          </p:cNvPr>
          <p:cNvGrpSpPr/>
          <p:nvPr/>
        </p:nvGrpSpPr>
        <p:grpSpPr>
          <a:xfrm>
            <a:off x="4038600" y="13716499"/>
            <a:ext cx="6300669" cy="2768206"/>
            <a:chOff x="4206239" y="10350375"/>
            <a:chExt cx="6300669" cy="2768206"/>
          </a:xfrm>
        </p:grpSpPr>
        <p:sp>
          <p:nvSpPr>
            <p:cNvPr id="27" name="Text 5">
              <a:extLst>
                <a:ext uri="{FF2B5EF4-FFF2-40B4-BE49-F238E27FC236}">
                  <a16:creationId xmlns:a16="http://schemas.microsoft.com/office/drawing/2014/main" id="{C1E34355-7251-3841-7AD6-F3A288A80212}"/>
                </a:ext>
              </a:extLst>
            </p:cNvPr>
            <p:cNvSpPr/>
            <p:nvPr/>
          </p:nvSpPr>
          <p:spPr>
            <a:xfrm>
              <a:off x="4458771" y="10350375"/>
              <a:ext cx="2856309" cy="88582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6950"/>
                </a:lnSpc>
                <a:buNone/>
              </a:pPr>
              <a:r>
                <a:rPr lang="en-US" sz="695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CS6+</a:t>
              </a:r>
              <a:endParaRPr lang="en-US" sz="6950" dirty="0"/>
            </a:p>
          </p:txBody>
        </p:sp>
        <p:sp>
          <p:nvSpPr>
            <p:cNvPr id="28" name="Text 6">
              <a:extLst>
                <a:ext uri="{FF2B5EF4-FFF2-40B4-BE49-F238E27FC236}">
                  <a16:creationId xmlns:a16="http://schemas.microsoft.com/office/drawing/2014/main" id="{A690298E-E66E-B17D-A454-7729705A807A}"/>
                </a:ext>
              </a:extLst>
            </p:cNvPr>
            <p:cNvSpPr/>
            <p:nvPr/>
          </p:nvSpPr>
          <p:spPr>
            <a:xfrm>
              <a:off x="4458771" y="11571719"/>
              <a:ext cx="2856309" cy="41933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300"/>
                </a:lnSpc>
                <a:buNone/>
              </a:pPr>
              <a:r>
                <a:rPr lang="en-US" sz="260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지원 버전</a:t>
              </a:r>
              <a:endParaRPr lang="en-US" sz="2600" dirty="0"/>
            </a:p>
          </p:txBody>
        </p:sp>
        <p:sp>
          <p:nvSpPr>
            <p:cNvPr id="29" name="Text 7">
              <a:extLst>
                <a:ext uri="{FF2B5EF4-FFF2-40B4-BE49-F238E27FC236}">
                  <a16:creationId xmlns:a16="http://schemas.microsoft.com/office/drawing/2014/main" id="{965E0D64-2055-DBF0-742D-00CAB2DED3ED}"/>
                </a:ext>
              </a:extLst>
            </p:cNvPr>
            <p:cNvSpPr/>
            <p:nvPr/>
          </p:nvSpPr>
          <p:spPr>
            <a:xfrm>
              <a:off x="4206239" y="12259425"/>
              <a:ext cx="3261241" cy="85915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3350"/>
                </a:lnSpc>
                <a:buNone/>
              </a:pPr>
              <a:r>
                <a:rPr lang="en-US" sz="2100" dirty="0">
                  <a:solidFill>
                    <a:srgbClr val="454240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Adobe Illustrator CS6 이상</a:t>
              </a:r>
              <a:endParaRPr lang="en-US" sz="2100" dirty="0"/>
            </a:p>
          </p:txBody>
        </p:sp>
        <p:sp>
          <p:nvSpPr>
            <p:cNvPr id="30" name="Text 8">
              <a:extLst>
                <a:ext uri="{FF2B5EF4-FFF2-40B4-BE49-F238E27FC236}">
                  <a16:creationId xmlns:a16="http://schemas.microsoft.com/office/drawing/2014/main" id="{A9870792-722B-1A40-7BC2-5A529E220ECD}"/>
                </a:ext>
              </a:extLst>
            </p:cNvPr>
            <p:cNvSpPr/>
            <p:nvPr/>
          </p:nvSpPr>
          <p:spPr>
            <a:xfrm>
              <a:off x="7650599" y="10350375"/>
              <a:ext cx="2856309" cy="88582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6950"/>
                </a:lnSpc>
                <a:buNone/>
              </a:pPr>
              <a:r>
                <a:rPr lang="en-US" sz="695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2025</a:t>
              </a:r>
              <a:endParaRPr lang="en-US" sz="6950" dirty="0"/>
            </a:p>
          </p:txBody>
        </p:sp>
        <p:sp>
          <p:nvSpPr>
            <p:cNvPr id="31" name="Text 9">
              <a:extLst>
                <a:ext uri="{FF2B5EF4-FFF2-40B4-BE49-F238E27FC236}">
                  <a16:creationId xmlns:a16="http://schemas.microsoft.com/office/drawing/2014/main" id="{96BE2793-D4C3-47EA-E975-67F6B4F3AF4F}"/>
                </a:ext>
              </a:extLst>
            </p:cNvPr>
            <p:cNvSpPr/>
            <p:nvPr/>
          </p:nvSpPr>
          <p:spPr>
            <a:xfrm>
              <a:off x="7650599" y="11571719"/>
              <a:ext cx="2856309" cy="41933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300"/>
                </a:lnSpc>
                <a:buNone/>
              </a:pPr>
              <a:r>
                <a:rPr lang="en-US" sz="2600" dirty="0">
                  <a:solidFill>
                    <a:srgbClr val="45424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최종 업데이트</a:t>
              </a:r>
              <a:endParaRPr lang="en-US" sz="2600" dirty="0"/>
            </a:p>
          </p:txBody>
        </p:sp>
        <p:sp>
          <p:nvSpPr>
            <p:cNvPr id="32" name="Text 10">
              <a:extLst>
                <a:ext uri="{FF2B5EF4-FFF2-40B4-BE49-F238E27FC236}">
                  <a16:creationId xmlns:a16="http://schemas.microsoft.com/office/drawing/2014/main" id="{A9D3F9D8-DD10-F842-5464-BB6A53340400}"/>
                </a:ext>
              </a:extLst>
            </p:cNvPr>
            <p:cNvSpPr/>
            <p:nvPr/>
          </p:nvSpPr>
          <p:spPr>
            <a:xfrm>
              <a:off x="7650599" y="12259425"/>
              <a:ext cx="2856309" cy="4295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350"/>
                </a:lnSpc>
                <a:buNone/>
              </a:pPr>
              <a:r>
                <a:rPr lang="en-US" sz="2100" dirty="0">
                  <a:solidFill>
                    <a:srgbClr val="454240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2025년 9월</a:t>
              </a:r>
              <a:endParaRPr lang="en-US" sz="2100" dirty="0"/>
            </a:p>
          </p:txBody>
        </p:sp>
      </p:grpSp>
      <p:sp>
        <p:nvSpPr>
          <p:cNvPr id="34" name="Text 15">
            <a:extLst>
              <a:ext uri="{FF2B5EF4-FFF2-40B4-BE49-F238E27FC236}">
                <a16:creationId xmlns:a16="http://schemas.microsoft.com/office/drawing/2014/main" id="{0AE399C6-2EBC-EBDA-3710-8923F1B1EC8E}"/>
              </a:ext>
            </a:extLst>
          </p:cNvPr>
          <p:cNvSpPr/>
          <p:nvPr/>
        </p:nvSpPr>
        <p:spPr>
          <a:xfrm>
            <a:off x="1342192" y="18428225"/>
            <a:ext cx="12348567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네니아 자동화 스크립트를 사용해 주셔서 감사합니다. 효율적인 상품 페이지 제작을 통해 더 나은 작업 환경을 만들어 가시기 바랍니다.</a:t>
            </a:r>
            <a:endParaRPr lang="en-US" sz="2100" dirty="0"/>
          </a:p>
        </p:txBody>
      </p:sp>
      <p:sp>
        <p:nvSpPr>
          <p:cNvPr id="35" name="Shape 16">
            <a:extLst>
              <a:ext uri="{FF2B5EF4-FFF2-40B4-BE49-F238E27FC236}">
                <a16:creationId xmlns:a16="http://schemas.microsoft.com/office/drawing/2014/main" id="{939C9047-E678-A085-C1E0-B1F538F6ADDF}"/>
              </a:ext>
            </a:extLst>
          </p:cNvPr>
          <p:cNvSpPr/>
          <p:nvPr/>
        </p:nvSpPr>
        <p:spPr>
          <a:xfrm>
            <a:off x="939522" y="18126282"/>
            <a:ext cx="30480" cy="1463041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3619E1F-BA56-763A-6685-3AD0F5B19648}"/>
              </a:ext>
            </a:extLst>
          </p:cNvPr>
          <p:cNvSpPr txBox="1"/>
          <p:nvPr/>
        </p:nvSpPr>
        <p:spPr>
          <a:xfrm>
            <a:off x="3161391" y="11213674"/>
            <a:ext cx="833786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0">
                <a:latin typeface="CookieRunOTF Black" panose="020B0600000101010101" pitchFamily="34" charset="-127"/>
                <a:ea typeface="CookieRunOTF Black" panose="020B0600000101010101" pitchFamily="34" charset="-127"/>
              </a:rPr>
              <a:t>Auto-DanGGA v2.0</a:t>
            </a:r>
            <a:endParaRPr lang="ko-KR" altLang="en-US" sz="7000">
              <a:latin typeface="CookieRunOTF Black" panose="020B0600000101010101" pitchFamily="34" charset="-127"/>
              <a:ea typeface="CookieRunOTF Black" panose="020B0600000101010101" pitchFamily="34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39522" y="738188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개요 및 주요 기능</a:t>
            </a:r>
            <a:endParaRPr lang="en-US" sz="5250" dirty="0"/>
          </a:p>
        </p:txBody>
      </p:sp>
      <p:sp>
        <p:nvSpPr>
          <p:cNvPr id="3" name="Text 1"/>
          <p:cNvSpPr/>
          <p:nvPr/>
        </p:nvSpPr>
        <p:spPr>
          <a:xfrm>
            <a:off x="939522" y="2221351"/>
            <a:ext cx="7388781" cy="1718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네니아 자동화 스크립트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는 Adobe Illustrator에서 상품 페이지 레이아웃을 자동으로 생성하는 ExtendScript 기반 도구입니다. CSV 데이터를 기반으로 텍스트 업데이트, 이미지 교체, 인증마크 배치 등을 자동화합니다.</a:t>
            </a:r>
            <a:endParaRPr lang="en-US" sz="2100" dirty="0"/>
          </a:p>
        </p:txBody>
      </p:sp>
      <p:sp>
        <p:nvSpPr>
          <p:cNvPr id="4" name="Shape 2"/>
          <p:cNvSpPr/>
          <p:nvPr/>
        </p:nvSpPr>
        <p:spPr>
          <a:xfrm>
            <a:off x="939522" y="4241605"/>
            <a:ext cx="7388781" cy="2739154"/>
          </a:xfrm>
          <a:prstGeom prst="roundRect">
            <a:avLst>
              <a:gd name="adj" fmla="val 4116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3"/>
          <p:cNvSpPr/>
          <p:nvPr/>
        </p:nvSpPr>
        <p:spPr>
          <a:xfrm>
            <a:off x="1223129" y="4525212"/>
            <a:ext cx="3355538" cy="426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📝</a:t>
            </a: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텍스트 자동화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1223129" y="5220538"/>
            <a:ext cx="6821567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기본 정보: 상품명, 용량, 원재료, 보관방법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설명란</a:t>
            </a:r>
            <a:r>
              <a:rPr lang="en-US" altLang="ko-KR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</a:t>
            </a: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알러지 정보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223129" y="5744056"/>
            <a:ext cx="6821567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단가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정보: 서브단가, 메인단가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개당단가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223129" y="6267575"/>
            <a:ext cx="6821567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보관방법별 색상: 냉동(파란색), 냉장(초록색), 상온(회색)</a:t>
            </a:r>
            <a:endParaRPr lang="en-US" sz="2100" dirty="0"/>
          </a:p>
        </p:txBody>
      </p:sp>
      <p:sp>
        <p:nvSpPr>
          <p:cNvPr id="9" name="Shape 7"/>
          <p:cNvSpPr/>
          <p:nvPr/>
        </p:nvSpPr>
        <p:spPr>
          <a:xfrm>
            <a:off x="939522" y="7249127"/>
            <a:ext cx="7388781" cy="3168732"/>
          </a:xfrm>
          <a:prstGeom prst="roundRect">
            <a:avLst>
              <a:gd name="adj" fmla="val 3558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 8"/>
          <p:cNvSpPr/>
          <p:nvPr/>
        </p:nvSpPr>
        <p:spPr>
          <a:xfrm>
            <a:off x="1223129" y="7532734"/>
            <a:ext cx="3355538" cy="426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🏆</a:t>
            </a: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동적 요소 관리</a:t>
            </a:r>
            <a:endParaRPr lang="en-US" sz="2600" dirty="0"/>
          </a:p>
        </p:txBody>
      </p:sp>
      <p:sp>
        <p:nvSpPr>
          <p:cNvPr id="11" name="Text 9"/>
          <p:cNvSpPr/>
          <p:nvPr/>
        </p:nvSpPr>
        <p:spPr>
          <a:xfrm>
            <a:off x="1223129" y="8228059"/>
            <a:ext cx="6821567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인증마크: HACCP, 유기가공식품, 전통식품, 품질인증, 무항생제, 무농약가공식품, 동물복지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1223129" y="9181155"/>
            <a:ext cx="6821567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상품태그: 자연해동, D-7발주, 개별포장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1223129" y="9704674"/>
            <a:ext cx="6821567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특수항목: NEW 마크 자동 표시</a:t>
            </a:r>
            <a:endParaRPr lang="en-US" sz="210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0767" y="2281716"/>
            <a:ext cx="4707493" cy="4707497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939522" y="11021744"/>
            <a:ext cx="6241375" cy="2662240"/>
          </a:xfrm>
          <a:prstGeom prst="roundRect">
            <a:avLst>
              <a:gd name="adj" fmla="val 4235"/>
            </a:avLst>
          </a:prstGeom>
          <a:solidFill>
            <a:srgbClr val="FFFDFA"/>
          </a:solidFill>
          <a:ln w="3048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Text 13"/>
          <p:cNvSpPr/>
          <p:nvPr/>
        </p:nvSpPr>
        <p:spPr>
          <a:xfrm>
            <a:off x="1238369" y="11320591"/>
            <a:ext cx="3355538" cy="426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🖼️</a:t>
            </a: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이미지 처리</a:t>
            </a:r>
            <a:endParaRPr lang="en-US" sz="2600" dirty="0"/>
          </a:p>
        </p:txBody>
      </p:sp>
      <p:sp>
        <p:nvSpPr>
          <p:cNvPr id="17" name="Text 14"/>
          <p:cNvSpPr/>
          <p:nvPr/>
        </p:nvSpPr>
        <p:spPr>
          <a:xfrm>
            <a:off x="1238369" y="11908523"/>
            <a:ext cx="5643682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 이미지: 자동 연결 및 비율 맞춤 리사이징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1238369" y="12432041"/>
            <a:ext cx="5643682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미니 이미지: 조건부 표시 및 자동 연결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1238369" y="12955559"/>
            <a:ext cx="5643682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다양한 형식 지원: JPG, PNG, JPEG</a:t>
            </a:r>
            <a:endParaRPr lang="en-US" sz="2100" dirty="0"/>
          </a:p>
        </p:txBody>
      </p:sp>
      <p:sp>
        <p:nvSpPr>
          <p:cNvPr id="20" name="Shape 17"/>
          <p:cNvSpPr/>
          <p:nvPr/>
        </p:nvSpPr>
        <p:spPr>
          <a:xfrm>
            <a:off x="7449264" y="11021744"/>
            <a:ext cx="6241494" cy="2662240"/>
          </a:xfrm>
          <a:prstGeom prst="roundRect">
            <a:avLst>
              <a:gd name="adj" fmla="val 4235"/>
            </a:avLst>
          </a:prstGeom>
          <a:solidFill>
            <a:srgbClr val="FFFDFA"/>
          </a:solidFill>
          <a:ln w="3048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 18"/>
          <p:cNvSpPr/>
          <p:nvPr/>
        </p:nvSpPr>
        <p:spPr>
          <a:xfrm>
            <a:off x="7748111" y="11320591"/>
            <a:ext cx="3355538" cy="426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>
                <a:solidFill>
                  <a:srgbClr val="0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🎨</a:t>
            </a:r>
            <a:r>
              <a:rPr lang="en-US" sz="260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배치</a:t>
            </a:r>
            <a:r>
              <a:rPr lang="en-US" altLang="ko-KR" sz="260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</a:t>
            </a:r>
            <a:r>
              <a:rPr lang="ko-KR" altLang="en-US" sz="260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정렬</a:t>
            </a:r>
            <a:r>
              <a:rPr lang="en-US" altLang="ko-KR" sz="260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)</a:t>
            </a:r>
            <a:r>
              <a:rPr lang="en-US" sz="260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옵션</a:t>
            </a:r>
            <a:endParaRPr lang="en-US" sz="2600" dirty="0"/>
          </a:p>
        </p:txBody>
      </p:sp>
      <p:sp>
        <p:nvSpPr>
          <p:cNvPr id="22" name="Text 19"/>
          <p:cNvSpPr/>
          <p:nvPr/>
        </p:nvSpPr>
        <p:spPr>
          <a:xfrm>
            <a:off x="7748111" y="11908523"/>
            <a:ext cx="5643801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인증정보: 좌→우, 우→좌, 상→하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7748111" y="12432041"/>
            <a:ext cx="5643801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Char char="•"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상품태그: 좌→우, 상→하</a:t>
            </a:r>
            <a:endParaRPr lang="en-US" sz="2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39522" y="738188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시작하기 전 준비사항</a:t>
            </a:r>
            <a:endParaRPr lang="en-US" sz="5250" dirty="0"/>
          </a:p>
        </p:txBody>
      </p:sp>
      <p:sp>
        <p:nvSpPr>
          <p:cNvPr id="3" name="Text 1"/>
          <p:cNvSpPr/>
          <p:nvPr/>
        </p:nvSpPr>
        <p:spPr>
          <a:xfrm>
            <a:off x="939522" y="1979773"/>
            <a:ext cx="5368885" cy="671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1. 폴더 구조 설정</a:t>
            </a:r>
            <a:endParaRPr lang="en-US" sz="4200" dirty="0"/>
          </a:p>
        </p:txBody>
      </p:sp>
      <p:sp>
        <p:nvSpPr>
          <p:cNvPr id="4" name="Shape 2"/>
          <p:cNvSpPr/>
          <p:nvPr/>
        </p:nvSpPr>
        <p:spPr>
          <a:xfrm>
            <a:off x="939522" y="3355422"/>
            <a:ext cx="6048137" cy="4268871"/>
          </a:xfrm>
          <a:prstGeom prst="roundRect">
            <a:avLst>
              <a:gd name="adj" fmla="val 2641"/>
            </a:avLst>
          </a:prstGeom>
          <a:solidFill>
            <a:srgbClr val="F2F0ED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Shape 3"/>
          <p:cNvSpPr/>
          <p:nvPr/>
        </p:nvSpPr>
        <p:spPr>
          <a:xfrm>
            <a:off x="926187" y="3355422"/>
            <a:ext cx="6074807" cy="4268871"/>
          </a:xfrm>
          <a:prstGeom prst="roundRect">
            <a:avLst>
              <a:gd name="adj" fmla="val 943"/>
            </a:avLst>
          </a:prstGeom>
          <a:solidFill>
            <a:srgbClr val="F2F0ED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4"/>
          <p:cNvSpPr/>
          <p:nvPr/>
        </p:nvSpPr>
        <p:spPr>
          <a:xfrm>
            <a:off x="1194554" y="3556757"/>
            <a:ext cx="5538073" cy="3866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350"/>
              </a:lnSpc>
            </a:pPr>
            <a:r>
              <a:rPr lang="ko-KR" altLang="en-US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프로젝트 폴더</a:t>
            </a: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/</a:t>
            </a:r>
          </a:p>
          <a:p>
            <a:pPr>
              <a:lnSpc>
                <a:spcPts val="3350"/>
              </a:lnSpc>
            </a:pP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├── </a:t>
            </a:r>
            <a:r>
              <a:rPr lang="ko-KR" altLang="en-US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작업파일</a:t>
            </a: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/</a:t>
            </a:r>
          </a:p>
          <a:p>
            <a:pPr>
              <a:lnSpc>
                <a:spcPts val="3350"/>
              </a:lnSpc>
            </a:pP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│       └── template.ai (</a:t>
            </a:r>
            <a:r>
              <a:rPr lang="ko-KR" altLang="en-US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일러스트레이터 파일</a:t>
            </a: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)</a:t>
            </a:r>
          </a:p>
          <a:p>
            <a:pPr>
              <a:lnSpc>
                <a:spcPts val="3350"/>
              </a:lnSpc>
            </a:pP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├── img/</a:t>
            </a:r>
          </a:p>
          <a:p>
            <a:pPr>
              <a:lnSpc>
                <a:spcPts val="3350"/>
              </a:lnSpc>
            </a:pP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│       ├── 1-1.jpg (</a:t>
            </a:r>
            <a:r>
              <a:rPr lang="ko-KR" altLang="en-US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페이지번호</a:t>
            </a: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-</a:t>
            </a:r>
            <a:r>
              <a:rPr lang="ko-KR" altLang="en-US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순서</a:t>
            </a: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.</a:t>
            </a:r>
            <a:r>
              <a:rPr lang="ko-KR" altLang="en-US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확장자</a:t>
            </a: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)</a:t>
            </a:r>
          </a:p>
          <a:p>
            <a:pPr>
              <a:lnSpc>
                <a:spcPts val="3350"/>
              </a:lnSpc>
            </a:pP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│       ├── 1-1-min.jpg (</a:t>
            </a:r>
            <a:r>
              <a:rPr lang="ko-KR" altLang="en-US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미니 이미지</a:t>
            </a: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)</a:t>
            </a:r>
          </a:p>
          <a:p>
            <a:pPr>
              <a:lnSpc>
                <a:spcPts val="3350"/>
              </a:lnSpc>
            </a:pP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│       ├── 1-2.png</a:t>
            </a:r>
          </a:p>
          <a:p>
            <a:pPr>
              <a:lnSpc>
                <a:spcPts val="3350"/>
              </a:lnSpc>
            </a:pP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│       └── ...</a:t>
            </a:r>
          </a:p>
          <a:p>
            <a:pPr>
              <a:lnSpc>
                <a:spcPts val="3350"/>
              </a:lnSpc>
            </a:pPr>
            <a:r>
              <a:rPr lang="en-US" altLang="ko-KR" sz="2100">
                <a:solidFill>
                  <a:srgbClr val="454240"/>
                </a:solidFill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└── data.csv</a:t>
            </a:r>
            <a:endParaRPr lang="en-US" altLang="ko-KR" sz="2100" dirty="0">
              <a:solidFill>
                <a:srgbClr val="454240"/>
              </a:solidFill>
              <a:latin typeface="Pretendard Variable Medium" panose="00000500000000000000" pitchFamily="2" charset="-127"/>
              <a:ea typeface="Pretendard Variable Medium" panose="00000500000000000000" pitchFamily="2" charset="-127"/>
              <a:cs typeface="Consolas" pitchFamily="34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939522" y="8122934"/>
            <a:ext cx="12482870" cy="2122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350"/>
              </a:lnSpc>
              <a:buFontTx/>
              <a:buChar char="-"/>
            </a:pP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올바른 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폴더 구조는 스크립트의 정상 작동을 위한 필수 조건입니다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 </a:t>
            </a:r>
          </a:p>
          <a:p>
            <a:pPr marL="342900" indent="-342900" algn="l">
              <a:lnSpc>
                <a:spcPts val="3350"/>
              </a:lnSpc>
              <a:buFontTx/>
              <a:buChar char="-"/>
            </a:pP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일러스트 파일과 이미지 파일에 위치는 설명한 폴더구조와 동일하게 각 폴더에 위치해야합니다</a:t>
            </a:r>
            <a:r>
              <a:rPr lang="en-US" altLang="ko-KR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</a:t>
            </a:r>
          </a:p>
          <a:p>
            <a:pPr marL="342900" indent="-342900" algn="l">
              <a:lnSpc>
                <a:spcPts val="3350"/>
              </a:lnSpc>
              <a:buFontTx/>
              <a:buChar char="-"/>
            </a:pP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프로젝트 폴더는 어떤위치에 있어도 무방합니다</a:t>
            </a:r>
            <a:r>
              <a:rPr lang="en-US" altLang="ko-KR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</a:t>
            </a:r>
          </a:p>
          <a:p>
            <a:pPr marL="342900" indent="-342900" algn="l">
              <a:lnSpc>
                <a:spcPts val="3350"/>
              </a:lnSpc>
              <a:buFontTx/>
              <a:buChar char="-"/>
            </a:pP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일러스트 파일은 </a:t>
            </a:r>
            <a:r>
              <a:rPr lang="en-US" altLang="ko-KR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pdf </a:t>
            </a: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확장자를 사용해도 무방합니다</a:t>
            </a:r>
            <a:r>
              <a:rPr lang="en-US" altLang="ko-KR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</a:t>
            </a:r>
            <a:endParaRPr lang="en-US" sz="2100" dirty="0">
              <a:solidFill>
                <a:srgbClr val="45424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892772" y="5511641"/>
            <a:ext cx="6074807" cy="2122775"/>
          </a:xfrm>
          <a:prstGeom prst="roundRect">
            <a:avLst>
              <a:gd name="adj" fmla="val 7180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1139" y="5916930"/>
            <a:ext cx="335518" cy="2683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765024" y="5847039"/>
            <a:ext cx="4657368" cy="2933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중요:</a:t>
            </a:r>
            <a:r>
              <a:rPr lang="en-US" sz="2100" dirty="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폴더명과 파일명은 대소문자를 구분하므로 정확히 입력해야 합니다</a:t>
            </a:r>
            <a:r>
              <a:rPr lang="en-US" sz="210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 </a:t>
            </a:r>
            <a:br>
              <a:rPr lang="en-US" sz="210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</a:br>
            <a:r>
              <a:rPr lang="en-US" sz="210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특히 img </a:t>
            </a:r>
            <a:r>
              <a:rPr lang="ko-KR" altLang="en-US" sz="210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폴더명을 </a:t>
            </a:r>
            <a:r>
              <a:rPr lang="en-US" sz="210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확인하세요</a:t>
            </a:r>
            <a:r>
              <a:rPr lang="en-US" sz="2100" dirty="0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</a:t>
            </a:r>
            <a:endParaRPr lang="en-US" sz="2100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C6232E4-DDFC-37EE-FFDA-8B5300E21E13}"/>
              </a:ext>
            </a:extLst>
          </p:cNvPr>
          <p:cNvSpPr/>
          <p:nvPr/>
        </p:nvSpPr>
        <p:spPr>
          <a:xfrm>
            <a:off x="964797" y="11795614"/>
            <a:ext cx="5767830" cy="3372527"/>
          </a:xfrm>
          <a:prstGeom prst="roundRect">
            <a:avLst>
              <a:gd name="adj" fmla="val 493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          </a:t>
            </a:r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06F894-C4CD-6C1E-84F7-89219DB10CD8}"/>
              </a:ext>
            </a:extLst>
          </p:cNvPr>
          <p:cNvSpPr txBox="1"/>
          <p:nvPr/>
        </p:nvSpPr>
        <p:spPr>
          <a:xfrm>
            <a:off x="5004810" y="12541524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 이미지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B840A5-26B2-8CCB-D540-66FAB3F14219}"/>
              </a:ext>
            </a:extLst>
          </p:cNvPr>
          <p:cNvSpPr txBox="1"/>
          <p:nvPr/>
        </p:nvSpPr>
        <p:spPr>
          <a:xfrm>
            <a:off x="5004810" y="13215104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미니 이미지</a:t>
            </a:r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20E13353-60DA-BCCC-B53A-33BF122524AA}"/>
              </a:ext>
            </a:extLst>
          </p:cNvPr>
          <p:cNvSpPr/>
          <p:nvPr/>
        </p:nvSpPr>
        <p:spPr>
          <a:xfrm>
            <a:off x="965061" y="10685143"/>
            <a:ext cx="5368885" cy="671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2. </a:t>
            </a:r>
            <a:r>
              <a:rPr lang="ko-KR" altLang="en-US" sz="420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이미지 파일 명명 규칙</a:t>
            </a:r>
            <a:endParaRPr lang="en-US" sz="4200" dirty="0"/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F01C433E-41E3-287E-1C69-D35EEF128F02}"/>
              </a:ext>
            </a:extLst>
          </p:cNvPr>
          <p:cNvSpPr/>
          <p:nvPr/>
        </p:nvSpPr>
        <p:spPr>
          <a:xfrm>
            <a:off x="7241919" y="12209290"/>
            <a:ext cx="9957078" cy="1288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 이미지: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{페이지번호}-{순서}.{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확장자}</a:t>
            </a:r>
          </a:p>
          <a:p>
            <a:pPr marL="0" indent="0" algn="l">
              <a:lnSpc>
                <a:spcPts val="3350"/>
              </a:lnSpc>
              <a:buNone/>
            </a:pP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	       예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 33-1.jpg, 31-2.png</a:t>
            </a:r>
            <a:endParaRPr lang="en-US" sz="2100" dirty="0"/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A9B05D79-D76F-817D-1DDF-454E1258CF7B}"/>
              </a:ext>
            </a:extLst>
          </p:cNvPr>
          <p:cNvSpPr/>
          <p:nvPr/>
        </p:nvSpPr>
        <p:spPr>
          <a:xfrm>
            <a:off x="7241919" y="13469455"/>
            <a:ext cx="9537978" cy="1288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미니 이미지: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{페이지번호}-{순서}-min.{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확장자}</a:t>
            </a:r>
          </a:p>
          <a:p>
            <a:pPr marL="0" indent="0" algn="l">
              <a:lnSpc>
                <a:spcPts val="3350"/>
              </a:lnSpc>
              <a:buNone/>
            </a:pP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	       예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 33-1-min.jpg, 31-2-min.png</a:t>
            </a:r>
            <a:endParaRPr lang="en-US" sz="2100" dirty="0"/>
          </a:p>
        </p:txBody>
      </p:sp>
      <p:pic>
        <p:nvPicPr>
          <p:cNvPr id="16" name="그림 15" descr="텍스트, 음식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9564CE5-D0AC-973A-42EA-A40AF4797E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3797" r="72327"/>
          <a:stretch>
            <a:fillRect/>
          </a:stretch>
        </p:blipFill>
        <p:spPr>
          <a:xfrm>
            <a:off x="964797" y="12209290"/>
            <a:ext cx="3316053" cy="2618807"/>
          </a:xfrm>
          <a:prstGeom prst="rect">
            <a:avLst/>
          </a:prstGeom>
        </p:spPr>
      </p:pic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9E5CD71-474C-90E8-0196-374D95DDCB38}"/>
              </a:ext>
            </a:extLst>
          </p:cNvPr>
          <p:cNvCxnSpPr>
            <a:cxnSpLocks/>
          </p:cNvCxnSpPr>
          <p:nvPr/>
        </p:nvCxnSpPr>
        <p:spPr>
          <a:xfrm flipV="1">
            <a:off x="3925866" y="12720588"/>
            <a:ext cx="1171200" cy="363760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B15DC503-CA83-DA8E-0326-B3EA7FE086DF}"/>
              </a:ext>
            </a:extLst>
          </p:cNvPr>
          <p:cNvCxnSpPr>
            <a:cxnSpLocks/>
          </p:cNvCxnSpPr>
          <p:nvPr/>
        </p:nvCxnSpPr>
        <p:spPr>
          <a:xfrm flipV="1">
            <a:off x="4040226" y="13436634"/>
            <a:ext cx="964583" cy="743381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>
            <a:extLst>
              <a:ext uri="{FF2B5EF4-FFF2-40B4-BE49-F238E27FC236}">
                <a16:creationId xmlns:a16="http://schemas.microsoft.com/office/drawing/2014/main" id="{3E60E6EC-EE99-F7BA-27ED-95323108A3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6210" y="15926038"/>
            <a:ext cx="8763000" cy="39147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905D4765-9FFC-4161-250C-17D5B2806107}"/>
              </a:ext>
            </a:extLst>
          </p:cNvPr>
          <p:cNvSpPr/>
          <p:nvPr/>
        </p:nvSpPr>
        <p:spPr>
          <a:xfrm>
            <a:off x="939582" y="4615773"/>
            <a:ext cx="9233118" cy="4653280"/>
          </a:xfrm>
          <a:prstGeom prst="roundRect">
            <a:avLst>
              <a:gd name="adj" fmla="val 493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          </a:t>
            </a:r>
            <a:endParaRPr lang="ko-KR" altLang="en-US"/>
          </a:p>
        </p:txBody>
      </p:sp>
      <p:sp>
        <p:nvSpPr>
          <p:cNvPr id="2" name="Text 0"/>
          <p:cNvSpPr/>
          <p:nvPr/>
        </p:nvSpPr>
        <p:spPr>
          <a:xfrm>
            <a:off x="939522" y="738188"/>
            <a:ext cx="7793474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일러스트레이터 템플릿 준비</a:t>
            </a:r>
            <a:endParaRPr lang="en-US" sz="5250" dirty="0"/>
          </a:p>
        </p:txBody>
      </p:sp>
      <p:sp>
        <p:nvSpPr>
          <p:cNvPr id="3" name="Text 1"/>
          <p:cNvSpPr/>
          <p:nvPr/>
        </p:nvSpPr>
        <p:spPr>
          <a:xfrm>
            <a:off x="939522" y="2113957"/>
            <a:ext cx="268367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Variable Light" panose="00000500000000000000" pitchFamily="2" charset="-127"/>
                <a:ea typeface="Pretendard Variable Light" panose="00000500000000000000" pitchFamily="2" charset="-127"/>
                <a:cs typeface="Libre Baskerville Light" pitchFamily="34" charset="-120"/>
              </a:rPr>
              <a:t>01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939522" y="2734749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필수 레이어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939522" y="3315060"/>
            <a:ext cx="4071461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레이어명: </a:t>
            </a:r>
            <a:r>
              <a:rPr lang="en-US" sz="2100" b="1" dirty="0">
                <a:solidFill>
                  <a:srgbClr val="B88E23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auto_layer</a:t>
            </a:r>
            <a:endParaRPr lang="en-US" sz="2100" dirty="0"/>
          </a:p>
        </p:txBody>
      </p:sp>
      <p:sp>
        <p:nvSpPr>
          <p:cNvPr id="16" name="Shape 14"/>
          <p:cNvSpPr/>
          <p:nvPr/>
        </p:nvSpPr>
        <p:spPr>
          <a:xfrm>
            <a:off x="939522" y="2553659"/>
            <a:ext cx="12751236" cy="45719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8" name="Text 16"/>
          <p:cNvSpPr/>
          <p:nvPr/>
        </p:nvSpPr>
        <p:spPr>
          <a:xfrm>
            <a:off x="939522" y="3815953"/>
            <a:ext cx="11925578" cy="1288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ko-KR" altLang="en-US" sz="2100">
                <a:solidFill>
                  <a:srgbClr val="45424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다른 구성요소의 오동작 방지를 위해 자동화가 필요한 데이터는 </a:t>
            </a:r>
            <a:r>
              <a:rPr lang="en-US" altLang="ko-KR" sz="2100">
                <a:solidFill>
                  <a:srgbClr val="45424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auto_layer </a:t>
            </a:r>
            <a:r>
              <a:rPr lang="ko-KR" altLang="en-US" sz="2100">
                <a:solidFill>
                  <a:srgbClr val="45424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하위에 위치합니다</a:t>
            </a:r>
            <a:r>
              <a:rPr lang="en-US" altLang="ko-KR" sz="2100">
                <a:solidFill>
                  <a:srgbClr val="45424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en-US" sz="2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A7FFAF49-0F07-25B1-8795-C95283136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351" y="4961213"/>
            <a:ext cx="4200525" cy="3962400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7494039D-B4B5-7E9D-200E-158B98494D49}"/>
              </a:ext>
            </a:extLst>
          </p:cNvPr>
          <p:cNvSpPr/>
          <p:nvPr/>
        </p:nvSpPr>
        <p:spPr>
          <a:xfrm>
            <a:off x="1847929" y="5765800"/>
            <a:ext cx="3276600" cy="1016000"/>
          </a:xfrm>
          <a:prstGeom prst="rect">
            <a:avLst/>
          </a:prstGeom>
          <a:noFill/>
          <a:ln w="76200">
            <a:solidFill>
              <a:srgbClr val="FBE9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D03B132B-213E-11D4-5C6A-44C74D5491FF}"/>
              </a:ext>
            </a:extLst>
          </p:cNvPr>
          <p:cNvCxnSpPr/>
          <p:nvPr/>
        </p:nvCxnSpPr>
        <p:spPr>
          <a:xfrm flipV="1">
            <a:off x="3452613" y="5104687"/>
            <a:ext cx="4002287" cy="826213"/>
          </a:xfrm>
          <a:prstGeom prst="bentConnector3">
            <a:avLst>
              <a:gd name="adj1" fmla="val 70626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EDA003A0-17F1-D882-1A62-A016F29E7C33}"/>
              </a:ext>
            </a:extLst>
          </p:cNvPr>
          <p:cNvCxnSpPr>
            <a:cxnSpLocks/>
          </p:cNvCxnSpPr>
          <p:nvPr/>
        </p:nvCxnSpPr>
        <p:spPr>
          <a:xfrm flipV="1">
            <a:off x="3827341" y="5761033"/>
            <a:ext cx="3704947" cy="692194"/>
          </a:xfrm>
          <a:prstGeom prst="bentConnector3">
            <a:avLst>
              <a:gd name="adj1" fmla="val 74338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A661D17-7A5F-76D5-2664-9C9DD24E1133}"/>
              </a:ext>
            </a:extLst>
          </p:cNvPr>
          <p:cNvSpPr txBox="1"/>
          <p:nvPr/>
        </p:nvSpPr>
        <p:spPr>
          <a:xfrm>
            <a:off x="7564869" y="4920021"/>
            <a:ext cx="138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최상위 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layer</a:t>
            </a:r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4EA953-AE30-E0DA-291F-FC1476CD5045}"/>
              </a:ext>
            </a:extLst>
          </p:cNvPr>
          <p:cNvSpPr txBox="1"/>
          <p:nvPr/>
        </p:nvSpPr>
        <p:spPr>
          <a:xfrm>
            <a:off x="7564869" y="5593601"/>
            <a:ext cx="1883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상품별 단위 템플릿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B41484-EEA2-DC6F-8E73-10747CE9F086}"/>
              </a:ext>
            </a:extLst>
          </p:cNvPr>
          <p:cNvSpPr txBox="1"/>
          <p:nvPr/>
        </p:nvSpPr>
        <p:spPr>
          <a:xfrm>
            <a:off x="5723307" y="7676474"/>
            <a:ext cx="2534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기타 요소들의 구성은 무방</a:t>
            </a:r>
          </a:p>
        </p:txBody>
      </p:sp>
      <p:sp>
        <p:nvSpPr>
          <p:cNvPr id="39" name="Text 1">
            <a:extLst>
              <a:ext uri="{FF2B5EF4-FFF2-40B4-BE49-F238E27FC236}">
                <a16:creationId xmlns:a16="http://schemas.microsoft.com/office/drawing/2014/main" id="{8AC2A33C-178B-60CF-AA7A-0EDED95C13F4}"/>
              </a:ext>
            </a:extLst>
          </p:cNvPr>
          <p:cNvSpPr/>
          <p:nvPr/>
        </p:nvSpPr>
        <p:spPr>
          <a:xfrm>
            <a:off x="939522" y="10433886"/>
            <a:ext cx="268367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>
                <a:solidFill>
                  <a:srgbClr val="454240"/>
                </a:solidFill>
                <a:latin typeface="Pretendard Variable Light" panose="00000500000000000000" pitchFamily="2" charset="-127"/>
                <a:ea typeface="Pretendard Variable Light" panose="00000500000000000000" pitchFamily="2" charset="-127"/>
                <a:cs typeface="Libre Baskerville Light" pitchFamily="34" charset="-120"/>
              </a:rPr>
              <a:t>0</a:t>
            </a:r>
            <a:r>
              <a:rPr lang="en-US" altLang="ko-KR" sz="2100">
                <a:solidFill>
                  <a:srgbClr val="454240"/>
                </a:solidFill>
                <a:latin typeface="Pretendard Variable Light" panose="00000500000000000000" pitchFamily="2" charset="-127"/>
                <a:ea typeface="Pretendard Variable Light" panose="00000500000000000000" pitchFamily="2" charset="-127"/>
                <a:cs typeface="Libre Baskerville Light" pitchFamily="34" charset="-120"/>
              </a:rPr>
              <a:t>2</a:t>
            </a:r>
            <a:endParaRPr lang="en-US" sz="2100" dirty="0"/>
          </a:p>
        </p:txBody>
      </p:sp>
      <p:sp>
        <p:nvSpPr>
          <p:cNvPr id="40" name="Shape 14">
            <a:extLst>
              <a:ext uri="{FF2B5EF4-FFF2-40B4-BE49-F238E27FC236}">
                <a16:creationId xmlns:a16="http://schemas.microsoft.com/office/drawing/2014/main" id="{4756C8BA-06FE-28D6-7C61-BA924739A0E0}"/>
              </a:ext>
            </a:extLst>
          </p:cNvPr>
          <p:cNvSpPr/>
          <p:nvPr/>
        </p:nvSpPr>
        <p:spPr>
          <a:xfrm>
            <a:off x="939522" y="10873588"/>
            <a:ext cx="12751236" cy="45719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1" name="Text 7">
            <a:extLst>
              <a:ext uri="{FF2B5EF4-FFF2-40B4-BE49-F238E27FC236}">
                <a16:creationId xmlns:a16="http://schemas.microsoft.com/office/drawing/2014/main" id="{D8395D63-5AFA-A30B-A6F7-7A09E184425F}"/>
              </a:ext>
            </a:extLst>
          </p:cNvPr>
          <p:cNvSpPr/>
          <p:nvPr/>
        </p:nvSpPr>
        <p:spPr>
          <a:xfrm>
            <a:off x="939522" y="11076657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상품 그룹 구조</a:t>
            </a:r>
            <a:endParaRPr lang="en-US" sz="2600" dirty="0"/>
          </a:p>
        </p:txBody>
      </p:sp>
      <p:sp>
        <p:nvSpPr>
          <p:cNvPr id="42" name="Text 8">
            <a:extLst>
              <a:ext uri="{FF2B5EF4-FFF2-40B4-BE49-F238E27FC236}">
                <a16:creationId xmlns:a16="http://schemas.microsoft.com/office/drawing/2014/main" id="{7FCA1C6A-0C2C-186F-EE2D-F0994BFFA088}"/>
              </a:ext>
            </a:extLst>
          </p:cNvPr>
          <p:cNvSpPr/>
          <p:nvPr/>
        </p:nvSpPr>
        <p:spPr>
          <a:xfrm>
            <a:off x="939522" y="11656968"/>
            <a:ext cx="8509196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그룹명: Product-1, Product-2, Product-3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Product-4</a:t>
            </a: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9BD3F772-23BA-7BD0-C8F6-DCC89D84B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522" y="12928760"/>
            <a:ext cx="9658350" cy="2552700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1F262EF0-6B95-E510-4D92-EF89DA27751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48989"/>
          <a:stretch>
            <a:fillRect/>
          </a:stretch>
        </p:blipFill>
        <p:spPr>
          <a:xfrm>
            <a:off x="1027852" y="16366099"/>
            <a:ext cx="4067175" cy="3576076"/>
          </a:xfrm>
          <a:prstGeom prst="rect">
            <a:avLst/>
          </a:prstGeom>
        </p:spPr>
      </p:pic>
      <p:sp>
        <p:nvSpPr>
          <p:cNvPr id="53" name="Text 16">
            <a:extLst>
              <a:ext uri="{FF2B5EF4-FFF2-40B4-BE49-F238E27FC236}">
                <a16:creationId xmlns:a16="http://schemas.microsoft.com/office/drawing/2014/main" id="{2EDF8BCC-6CC8-4816-4D67-F02C04449C0F}"/>
              </a:ext>
            </a:extLst>
          </p:cNvPr>
          <p:cNvSpPr/>
          <p:nvPr/>
        </p:nvSpPr>
        <p:spPr>
          <a:xfrm>
            <a:off x="1027852" y="15531570"/>
            <a:ext cx="11925578" cy="1288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ko-KR" altLang="en-US" sz="21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상품단위 별 그룹설정으로 단위 템플릿을 구성합니다</a:t>
            </a:r>
            <a:r>
              <a:rPr lang="en-US" altLang="ko-KR" sz="21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en-US" sz="2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7D59D6C-480A-1C41-0B0F-54DF8D5E0D55}"/>
              </a:ext>
            </a:extLst>
          </p:cNvPr>
          <p:cNvSpPr txBox="1"/>
          <p:nvPr/>
        </p:nvSpPr>
        <p:spPr>
          <a:xfrm>
            <a:off x="10476417" y="11656968"/>
            <a:ext cx="3214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*한 페이지 당 구성 상품 제한 없음</a:t>
            </a:r>
            <a:endParaRPr lang="en-US" altLang="ko-KR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endParaRPr lang="ko-KR" altLang="en-US"/>
          </a:p>
        </p:txBody>
      </p:sp>
      <p:sp>
        <p:nvSpPr>
          <p:cNvPr id="55" name="Text 16">
            <a:extLst>
              <a:ext uri="{FF2B5EF4-FFF2-40B4-BE49-F238E27FC236}">
                <a16:creationId xmlns:a16="http://schemas.microsoft.com/office/drawing/2014/main" id="{70430B6A-41ED-4870-78AE-092FFF2F55FB}"/>
              </a:ext>
            </a:extLst>
          </p:cNvPr>
          <p:cNvSpPr/>
          <p:nvPr/>
        </p:nvSpPr>
        <p:spPr>
          <a:xfrm>
            <a:off x="5194120" y="16398028"/>
            <a:ext cx="11925578" cy="1288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altLang="ko-KR" sz="21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auto_layer </a:t>
            </a:r>
            <a:r>
              <a:rPr lang="ko-KR" altLang="en-US" sz="21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하위 요소로 위치 시킵니다</a:t>
            </a:r>
            <a:r>
              <a:rPr lang="en-US" altLang="ko-KR" sz="21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en-US" sz="2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99092-41AB-8085-408B-F1CC38600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3E0D40C-53B9-92FE-4160-BAF5DCCC20A8}"/>
              </a:ext>
            </a:extLst>
          </p:cNvPr>
          <p:cNvSpPr/>
          <p:nvPr/>
        </p:nvSpPr>
        <p:spPr>
          <a:xfrm>
            <a:off x="939522" y="738188"/>
            <a:ext cx="7793474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일러스트레이터 템플릿 준비</a:t>
            </a:r>
            <a:endParaRPr lang="en-US" sz="52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28B379E-4164-12CF-EDCC-A4148B9B5905}"/>
              </a:ext>
            </a:extLst>
          </p:cNvPr>
          <p:cNvSpPr/>
          <p:nvPr/>
        </p:nvSpPr>
        <p:spPr>
          <a:xfrm>
            <a:off x="939522" y="2113957"/>
            <a:ext cx="268367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>
                <a:solidFill>
                  <a:srgbClr val="454240"/>
                </a:solidFill>
                <a:latin typeface="Pretendard Variable Light" panose="00000500000000000000" pitchFamily="2" charset="-127"/>
                <a:ea typeface="Pretendard Variable Light" panose="00000500000000000000" pitchFamily="2" charset="-127"/>
                <a:cs typeface="Libre Baskerville Light" pitchFamily="34" charset="-120"/>
              </a:rPr>
              <a:t>0</a:t>
            </a:r>
            <a:r>
              <a:rPr lang="en-US" altLang="ko-KR" sz="2100">
                <a:solidFill>
                  <a:srgbClr val="454240"/>
                </a:solidFill>
                <a:latin typeface="Pretendard Variable Light" panose="00000500000000000000" pitchFamily="2" charset="-127"/>
                <a:ea typeface="Pretendard Variable Light" panose="00000500000000000000" pitchFamily="2" charset="-127"/>
                <a:cs typeface="Libre Baskerville Light" pitchFamily="34" charset="-120"/>
              </a:rPr>
              <a:t>3</a:t>
            </a:r>
            <a:endParaRPr lang="en-US" sz="2100" dirty="0"/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193CAD1D-31AD-6853-7C26-A1148E28BC0E}"/>
              </a:ext>
            </a:extLst>
          </p:cNvPr>
          <p:cNvSpPr/>
          <p:nvPr/>
        </p:nvSpPr>
        <p:spPr>
          <a:xfrm>
            <a:off x="939522" y="2553659"/>
            <a:ext cx="12751236" cy="45719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860945CB-F620-18E8-2C60-B8A4D8C34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965" y="3989111"/>
            <a:ext cx="9658350" cy="2552700"/>
          </a:xfrm>
          <a:prstGeom prst="rect">
            <a:avLst/>
          </a:prstGeom>
        </p:spPr>
      </p:pic>
      <p:sp>
        <p:nvSpPr>
          <p:cNvPr id="4" name="Text 11">
            <a:extLst>
              <a:ext uri="{FF2B5EF4-FFF2-40B4-BE49-F238E27FC236}">
                <a16:creationId xmlns:a16="http://schemas.microsoft.com/office/drawing/2014/main" id="{2658DE41-CB98-EBA2-AE9D-B88C92C4E8F6}"/>
              </a:ext>
            </a:extLst>
          </p:cNvPr>
          <p:cNvSpPr/>
          <p:nvPr/>
        </p:nvSpPr>
        <p:spPr>
          <a:xfrm>
            <a:off x="939522" y="2734749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텍스트프레임 이름</a:t>
            </a:r>
            <a:endParaRPr lang="en-US" sz="2600" dirty="0"/>
          </a:p>
        </p:txBody>
      </p:sp>
      <p:sp>
        <p:nvSpPr>
          <p:cNvPr id="7" name="Text 12">
            <a:extLst>
              <a:ext uri="{FF2B5EF4-FFF2-40B4-BE49-F238E27FC236}">
                <a16:creationId xmlns:a16="http://schemas.microsoft.com/office/drawing/2014/main" id="{16320CF7-85B3-36BD-127C-7D98D095BB6F}"/>
              </a:ext>
            </a:extLst>
          </p:cNvPr>
          <p:cNvSpPr/>
          <p:nvPr/>
        </p:nvSpPr>
        <p:spPr>
          <a:xfrm>
            <a:off x="939522" y="3315060"/>
            <a:ext cx="11538228" cy="1718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상품명, 용량, 원재료, 보관방법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설명란</a:t>
            </a:r>
            <a:r>
              <a:rPr lang="en-US" altLang="ko-KR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서브단가명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서브단가, 메인단가명, 메인단가, 개당단가, 알러지</a:t>
            </a:r>
            <a:endParaRPr lang="en-US" sz="2100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01E9F610-89F1-66D9-A701-4653D45B306F}"/>
              </a:ext>
            </a:extLst>
          </p:cNvPr>
          <p:cNvSpPr/>
          <p:nvPr/>
        </p:nvSpPr>
        <p:spPr>
          <a:xfrm>
            <a:off x="936944" y="7261581"/>
            <a:ext cx="12756512" cy="3914381"/>
          </a:xfrm>
          <a:prstGeom prst="roundRect">
            <a:avLst>
              <a:gd name="adj" fmla="val 493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          </a:t>
            </a:r>
            <a:endParaRPr lang="ko-KR" altLang="en-US"/>
          </a:p>
        </p:txBody>
      </p:sp>
      <p:pic>
        <p:nvPicPr>
          <p:cNvPr id="14" name="그림 13" descr="텍스트, 음식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5509A05-D6BD-55D8-47D2-D90DCCA7A42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7925" r="24226"/>
          <a:stretch>
            <a:fillRect/>
          </a:stretch>
        </p:blipFill>
        <p:spPr>
          <a:xfrm>
            <a:off x="5672159" y="7959649"/>
            <a:ext cx="5041900" cy="2618807"/>
          </a:xfrm>
          <a:prstGeom prst="rect">
            <a:avLst/>
          </a:prstGeom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B9459F11-C1D5-FA94-9277-2B54C270FEF7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10027995" y="7718771"/>
            <a:ext cx="2315232" cy="361351"/>
          </a:xfrm>
          <a:prstGeom prst="bentConnector3">
            <a:avLst>
              <a:gd name="adj1" fmla="val 68101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FEF5683-152E-BC00-3745-AC4FF7EDA952}"/>
              </a:ext>
            </a:extLst>
          </p:cNvPr>
          <p:cNvSpPr txBox="1"/>
          <p:nvPr/>
        </p:nvSpPr>
        <p:spPr>
          <a:xfrm>
            <a:off x="12343227" y="7534105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타이틀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C050DFF7-97E7-FBA2-5B7C-D9592CF310B0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9130542" y="8450853"/>
            <a:ext cx="3212685" cy="29871"/>
          </a:xfrm>
          <a:prstGeom prst="bentConnector3">
            <a:avLst>
              <a:gd name="adj1" fmla="val 77276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55CAB2-8ED5-520C-2F70-54D7FF6F2F20}"/>
              </a:ext>
            </a:extLst>
          </p:cNvPr>
          <p:cNvSpPr txBox="1"/>
          <p:nvPr/>
        </p:nvSpPr>
        <p:spPr>
          <a:xfrm>
            <a:off x="12343227" y="8266187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상품명</a:t>
            </a:r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971A5838-616E-B6A7-B080-9CF5BA7A9E7A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7547025" y="8827025"/>
            <a:ext cx="4796202" cy="355910"/>
          </a:xfrm>
          <a:prstGeom prst="bentConnector3">
            <a:avLst>
              <a:gd name="adj1" fmla="val 85217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AC3453D-CBDE-22E7-B2ED-55627028EC0D}"/>
              </a:ext>
            </a:extLst>
          </p:cNvPr>
          <p:cNvSpPr txBox="1"/>
          <p:nvPr/>
        </p:nvSpPr>
        <p:spPr>
          <a:xfrm>
            <a:off x="12343227" y="8998269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용량</a:t>
            </a: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EA1D2C3D-A041-C397-6419-6CBC8D2F18BA}"/>
              </a:ext>
            </a:extLst>
          </p:cNvPr>
          <p:cNvCxnSpPr>
            <a:cxnSpLocks/>
            <a:endCxn id="43" idx="1"/>
          </p:cNvCxnSpPr>
          <p:nvPr/>
        </p:nvCxnSpPr>
        <p:spPr>
          <a:xfrm>
            <a:off x="10643241" y="9335643"/>
            <a:ext cx="1699986" cy="579374"/>
          </a:xfrm>
          <a:prstGeom prst="bentConnector3">
            <a:avLst>
              <a:gd name="adj1" fmla="val 47012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B940E23-75D6-2A0C-6A14-79551035F373}"/>
              </a:ext>
            </a:extLst>
          </p:cNvPr>
          <p:cNvSpPr txBox="1"/>
          <p:nvPr/>
        </p:nvSpPr>
        <p:spPr>
          <a:xfrm>
            <a:off x="12343227" y="9730351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원재료</a:t>
            </a:r>
          </a:p>
        </p:txBody>
      </p: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BCF46220-338C-34E1-7C4E-B58CB8E29AB5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10338441" y="10281978"/>
            <a:ext cx="2004786" cy="365120"/>
          </a:xfrm>
          <a:prstGeom prst="bentConnector3">
            <a:avLst>
              <a:gd name="adj1" fmla="val 55701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7F28D5F-559C-FE28-DB78-072A41813873}"/>
              </a:ext>
            </a:extLst>
          </p:cNvPr>
          <p:cNvSpPr txBox="1"/>
          <p:nvPr/>
        </p:nvSpPr>
        <p:spPr>
          <a:xfrm>
            <a:off x="12343227" y="10462432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설명란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F23B21F4-A2C7-CAF8-D87E-928C106DB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8103" y="7959649"/>
            <a:ext cx="4223625" cy="2618807"/>
          </a:xfrm>
          <a:prstGeom prst="rect">
            <a:avLst/>
          </a:prstGeom>
        </p:spPr>
      </p:pic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2D71406E-F236-7151-EA8D-23CFB83D505E}"/>
              </a:ext>
            </a:extLst>
          </p:cNvPr>
          <p:cNvSpPr/>
          <p:nvPr/>
        </p:nvSpPr>
        <p:spPr>
          <a:xfrm>
            <a:off x="939522" y="11874030"/>
            <a:ext cx="12756512" cy="5339913"/>
          </a:xfrm>
          <a:prstGeom prst="roundRect">
            <a:avLst>
              <a:gd name="adj" fmla="val 493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          </a:t>
            </a:r>
            <a:endParaRPr lang="ko-KR" altLang="en-US"/>
          </a:p>
        </p:txBody>
      </p:sp>
      <p:pic>
        <p:nvPicPr>
          <p:cNvPr id="62" name="그림 61" descr="텍스트, 음식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5790024-10F7-A8D6-85BA-C1F557D640C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6146" t="-1372" r="1" b="1372"/>
          <a:stretch>
            <a:fillRect/>
          </a:stretch>
        </p:blipFill>
        <p:spPr>
          <a:xfrm>
            <a:off x="7731468" y="12572098"/>
            <a:ext cx="2513488" cy="2618807"/>
          </a:xfrm>
          <a:prstGeom prst="rect">
            <a:avLst/>
          </a:prstGeom>
        </p:spPr>
      </p:pic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30E3507A-F415-A534-38B9-AF70CFF22124}"/>
              </a:ext>
            </a:extLst>
          </p:cNvPr>
          <p:cNvCxnSpPr>
            <a:cxnSpLocks/>
            <a:endCxn id="64" idx="1"/>
          </p:cNvCxnSpPr>
          <p:nvPr/>
        </p:nvCxnSpPr>
        <p:spPr>
          <a:xfrm flipV="1">
            <a:off x="9486900" y="12572098"/>
            <a:ext cx="2266923" cy="324762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05628A39-52EA-7F08-B0C3-2816253054F3}"/>
              </a:ext>
            </a:extLst>
          </p:cNvPr>
          <p:cNvSpPr txBox="1"/>
          <p:nvPr/>
        </p:nvSpPr>
        <p:spPr>
          <a:xfrm>
            <a:off x="11753823" y="12387432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보관방법</a:t>
            </a:r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A00C245D-D2B4-29CE-8AA2-6240050EF928}"/>
              </a:ext>
            </a:extLst>
          </p:cNvPr>
          <p:cNvCxnSpPr>
            <a:cxnSpLocks/>
            <a:endCxn id="66" idx="1"/>
          </p:cNvCxnSpPr>
          <p:nvPr/>
        </p:nvCxnSpPr>
        <p:spPr>
          <a:xfrm flipV="1">
            <a:off x="9671609" y="13304180"/>
            <a:ext cx="2082214" cy="73065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646025A5-632D-92A5-8D7A-DC295F72348D}"/>
              </a:ext>
            </a:extLst>
          </p:cNvPr>
          <p:cNvSpPr txBox="1"/>
          <p:nvPr/>
        </p:nvSpPr>
        <p:spPr>
          <a:xfrm>
            <a:off x="11753823" y="13119514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서브단가</a:t>
            </a:r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965101DD-D19A-EEE9-8D1A-B2FC4BB649D6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9945126" y="13896166"/>
            <a:ext cx="1808697" cy="140096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36E45EA-91BE-B6AE-56A2-8EC13A216D0B}"/>
              </a:ext>
            </a:extLst>
          </p:cNvPr>
          <p:cNvSpPr txBox="1"/>
          <p:nvPr/>
        </p:nvSpPr>
        <p:spPr>
          <a:xfrm>
            <a:off x="11753823" y="13851596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메인단가</a:t>
            </a:r>
          </a:p>
        </p:txBody>
      </p: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9A80C211-3579-2786-A376-A7733082A2C0}"/>
              </a:ext>
            </a:extLst>
          </p:cNvPr>
          <p:cNvCxnSpPr>
            <a:cxnSpLocks/>
            <a:endCxn id="70" idx="1"/>
          </p:cNvCxnSpPr>
          <p:nvPr/>
        </p:nvCxnSpPr>
        <p:spPr>
          <a:xfrm>
            <a:off x="9486900" y="14443582"/>
            <a:ext cx="2266923" cy="324762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6F0EED8-F92E-D6D1-2B68-382B1029F8D7}"/>
              </a:ext>
            </a:extLst>
          </p:cNvPr>
          <p:cNvSpPr txBox="1"/>
          <p:nvPr/>
        </p:nvSpPr>
        <p:spPr>
          <a:xfrm>
            <a:off x="11753823" y="14583678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개당단가</a:t>
            </a: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8523F174-2CD6-73DA-8FF3-CEB9725B41AC}"/>
              </a:ext>
            </a:extLst>
          </p:cNvPr>
          <p:cNvCxnSpPr>
            <a:cxnSpLocks/>
            <a:endCxn id="72" idx="1"/>
          </p:cNvCxnSpPr>
          <p:nvPr/>
        </p:nvCxnSpPr>
        <p:spPr>
          <a:xfrm>
            <a:off x="9671609" y="14953010"/>
            <a:ext cx="2082214" cy="547415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E60AEC3B-96EF-F201-6341-F230B6F76304}"/>
              </a:ext>
            </a:extLst>
          </p:cNvPr>
          <p:cNvSpPr txBox="1"/>
          <p:nvPr/>
        </p:nvSpPr>
        <p:spPr>
          <a:xfrm>
            <a:off x="11753823" y="15315759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알러지</a:t>
            </a:r>
          </a:p>
        </p:txBody>
      </p:sp>
      <p:pic>
        <p:nvPicPr>
          <p:cNvPr id="75" name="그림 74">
            <a:extLst>
              <a:ext uri="{FF2B5EF4-FFF2-40B4-BE49-F238E27FC236}">
                <a16:creationId xmlns:a16="http://schemas.microsoft.com/office/drawing/2014/main" id="{E8338781-516B-D788-F0C4-EE4FA1F1E9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7889" y="12146554"/>
            <a:ext cx="5067300" cy="4638675"/>
          </a:xfrm>
          <a:prstGeom prst="rect">
            <a:avLst/>
          </a:prstGeom>
        </p:spPr>
      </p:pic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92D1AAF3-3D29-E000-D692-527C95C11393}"/>
              </a:ext>
            </a:extLst>
          </p:cNvPr>
          <p:cNvCxnSpPr>
            <a:cxnSpLocks/>
          </p:cNvCxnSpPr>
          <p:nvPr/>
        </p:nvCxnSpPr>
        <p:spPr>
          <a:xfrm>
            <a:off x="7191375" y="13412907"/>
            <a:ext cx="771525" cy="0"/>
          </a:xfrm>
          <a:prstGeom prst="line">
            <a:avLst/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F1C85B54-6B27-FD87-271A-9F569EC3FA21}"/>
              </a:ext>
            </a:extLst>
          </p:cNvPr>
          <p:cNvCxnSpPr>
            <a:cxnSpLocks/>
          </p:cNvCxnSpPr>
          <p:nvPr/>
        </p:nvCxnSpPr>
        <p:spPr>
          <a:xfrm>
            <a:off x="7547025" y="13897873"/>
            <a:ext cx="415875" cy="0"/>
          </a:xfrm>
          <a:prstGeom prst="line">
            <a:avLst/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78CFF7C-E636-5C00-D32E-DA186572D223}"/>
              </a:ext>
            </a:extLst>
          </p:cNvPr>
          <p:cNvCxnSpPr>
            <a:cxnSpLocks/>
          </p:cNvCxnSpPr>
          <p:nvPr/>
        </p:nvCxnSpPr>
        <p:spPr>
          <a:xfrm>
            <a:off x="7200902" y="13410526"/>
            <a:ext cx="0" cy="2772449"/>
          </a:xfrm>
          <a:prstGeom prst="line">
            <a:avLst/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98369A04-40F4-E89C-467C-61ABACFAC9E3}"/>
              </a:ext>
            </a:extLst>
          </p:cNvPr>
          <p:cNvCxnSpPr>
            <a:cxnSpLocks/>
          </p:cNvCxnSpPr>
          <p:nvPr/>
        </p:nvCxnSpPr>
        <p:spPr>
          <a:xfrm>
            <a:off x="7555708" y="13897873"/>
            <a:ext cx="0" cy="1787218"/>
          </a:xfrm>
          <a:prstGeom prst="line">
            <a:avLst/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33999838-0B2A-6551-1531-2C30A4B621E5}"/>
              </a:ext>
            </a:extLst>
          </p:cNvPr>
          <p:cNvSpPr txBox="1"/>
          <p:nvPr/>
        </p:nvSpPr>
        <p:spPr>
          <a:xfrm>
            <a:off x="7391167" y="15653499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메인단가명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A015889-6260-8BDE-0705-2CA233C1EF25}"/>
              </a:ext>
            </a:extLst>
          </p:cNvPr>
          <p:cNvSpPr txBox="1"/>
          <p:nvPr/>
        </p:nvSpPr>
        <p:spPr>
          <a:xfrm>
            <a:off x="7014581" y="16182975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서브단가명</a:t>
            </a:r>
          </a:p>
        </p:txBody>
      </p:sp>
      <p:sp>
        <p:nvSpPr>
          <p:cNvPr id="108" name="Shape 6">
            <a:extLst>
              <a:ext uri="{FF2B5EF4-FFF2-40B4-BE49-F238E27FC236}">
                <a16:creationId xmlns:a16="http://schemas.microsoft.com/office/drawing/2014/main" id="{63880ECF-D969-CDE7-D7A4-1FAFD71E4722}"/>
              </a:ext>
            </a:extLst>
          </p:cNvPr>
          <p:cNvSpPr/>
          <p:nvPr/>
        </p:nvSpPr>
        <p:spPr>
          <a:xfrm>
            <a:off x="8553330" y="17925682"/>
            <a:ext cx="5137428" cy="1603074"/>
          </a:xfrm>
          <a:prstGeom prst="roundRect">
            <a:avLst>
              <a:gd name="adj" fmla="val 7180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09" name="Image 1" descr="preencoded.png">
            <a:extLst>
              <a:ext uri="{FF2B5EF4-FFF2-40B4-BE49-F238E27FC236}">
                <a16:creationId xmlns:a16="http://schemas.microsoft.com/office/drawing/2014/main" id="{B971EC8A-CA1B-F382-2FEB-04F6EB3383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21696" y="18330971"/>
            <a:ext cx="335518" cy="268367"/>
          </a:xfrm>
          <a:prstGeom prst="rect">
            <a:avLst/>
          </a:prstGeom>
        </p:spPr>
      </p:pic>
      <p:sp>
        <p:nvSpPr>
          <p:cNvPr id="110" name="Text 7">
            <a:extLst>
              <a:ext uri="{FF2B5EF4-FFF2-40B4-BE49-F238E27FC236}">
                <a16:creationId xmlns:a16="http://schemas.microsoft.com/office/drawing/2014/main" id="{6DB0418B-3BC7-FCCE-C5F6-340955FB0625}"/>
              </a:ext>
            </a:extLst>
          </p:cNvPr>
          <p:cNvSpPr/>
          <p:nvPr/>
        </p:nvSpPr>
        <p:spPr>
          <a:xfrm>
            <a:off x="9425581" y="18261081"/>
            <a:ext cx="3909298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ko-KR" altLang="en-US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메인단가와 서브단가는 지역별 선호 단가에 따라 선택합니다</a:t>
            </a:r>
            <a:r>
              <a:rPr lang="en-US" altLang="ko-KR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</a:t>
            </a:r>
            <a:endParaRPr lang="en-US" sz="2100" dirty="0"/>
          </a:p>
        </p:txBody>
      </p:sp>
      <p:sp>
        <p:nvSpPr>
          <p:cNvPr id="111" name="Text 5">
            <a:extLst>
              <a:ext uri="{FF2B5EF4-FFF2-40B4-BE49-F238E27FC236}">
                <a16:creationId xmlns:a16="http://schemas.microsoft.com/office/drawing/2014/main" id="{9C59730C-87C3-D8FA-DF68-BBC17E29E586}"/>
              </a:ext>
            </a:extLst>
          </p:cNvPr>
          <p:cNvSpPr/>
          <p:nvPr/>
        </p:nvSpPr>
        <p:spPr>
          <a:xfrm>
            <a:off x="1405723" y="17710417"/>
            <a:ext cx="10087511" cy="1861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ko-KR" altLang="en-US" sz="2100" b="1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보관방법 색상 자동 변경</a:t>
            </a:r>
            <a:br>
              <a:rPr lang="en-US" sz="2100" b="1">
                <a:solidFill>
                  <a:srgbClr val="0066C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</a:br>
            <a:r>
              <a:rPr lang="en-US" sz="2100" b="1">
                <a:solidFill>
                  <a:srgbClr val="0066C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냉동</a:t>
            </a:r>
            <a:r>
              <a:rPr lang="en-US" sz="2100" b="1" dirty="0">
                <a:solidFill>
                  <a:srgbClr val="0066C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C:100, M:40, Y:0, K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:0</a:t>
            </a:r>
          </a:p>
          <a:p>
            <a:pPr marL="0" indent="0" algn="l">
              <a:lnSpc>
                <a:spcPts val="3350"/>
              </a:lnSpc>
              <a:buNone/>
            </a:pPr>
            <a:r>
              <a:rPr lang="en-US" sz="2100" b="1">
                <a:solidFill>
                  <a:srgbClr val="00CC66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냉장</a:t>
            </a:r>
            <a:r>
              <a:rPr lang="en-US" sz="2100" b="1" dirty="0">
                <a:solidFill>
                  <a:srgbClr val="00CC66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C:100, M:0, Y:100, K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:0</a:t>
            </a:r>
          </a:p>
          <a:p>
            <a:pPr marL="0" indent="0" algn="l">
              <a:lnSpc>
                <a:spcPts val="3350"/>
              </a:lnSpc>
              <a:buNone/>
            </a:pPr>
            <a:r>
              <a:rPr lang="en-US" sz="2100" b="1">
                <a:solidFill>
                  <a:srgbClr val="666666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상온</a:t>
            </a:r>
            <a:r>
              <a:rPr lang="en-US" sz="2100" b="1" dirty="0">
                <a:solidFill>
                  <a:srgbClr val="666666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C:0, M:0, Y:20, K:80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770826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EED1E-5989-7044-0D57-7AF07E3EF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525F451-53D2-8493-DED0-5B59BB8932C7}"/>
              </a:ext>
            </a:extLst>
          </p:cNvPr>
          <p:cNvSpPr/>
          <p:nvPr/>
        </p:nvSpPr>
        <p:spPr>
          <a:xfrm>
            <a:off x="939522" y="738188"/>
            <a:ext cx="7793474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일러스트레이터 템플릿 준비</a:t>
            </a:r>
            <a:endParaRPr lang="en-US" sz="52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0C6865D-3A6C-FDCA-3591-A6806BF404A0}"/>
              </a:ext>
            </a:extLst>
          </p:cNvPr>
          <p:cNvSpPr/>
          <p:nvPr/>
        </p:nvSpPr>
        <p:spPr>
          <a:xfrm>
            <a:off x="939522" y="2113957"/>
            <a:ext cx="268367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>
                <a:solidFill>
                  <a:srgbClr val="454240"/>
                </a:solidFill>
                <a:latin typeface="Pretendard Variable Light" panose="00000500000000000000" pitchFamily="2" charset="-127"/>
                <a:ea typeface="Pretendard Variable Light" panose="00000500000000000000" pitchFamily="2" charset="-127"/>
                <a:cs typeface="Libre Baskerville Light" pitchFamily="34" charset="-120"/>
              </a:rPr>
              <a:t>0</a:t>
            </a:r>
            <a:r>
              <a:rPr lang="en-US" altLang="ko-KR" sz="2100">
                <a:solidFill>
                  <a:srgbClr val="454240"/>
                </a:solidFill>
                <a:latin typeface="Pretendard Variable Light" panose="00000500000000000000" pitchFamily="2" charset="-127"/>
                <a:ea typeface="Pretendard Variable Light" panose="00000500000000000000" pitchFamily="2" charset="-127"/>
                <a:cs typeface="Libre Baskerville Light" pitchFamily="34" charset="-120"/>
              </a:rPr>
              <a:t>4</a:t>
            </a:r>
            <a:endParaRPr lang="en-US" sz="2100" dirty="0"/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819179B7-685E-B01D-DB4F-44A08C9A53F2}"/>
              </a:ext>
            </a:extLst>
          </p:cNvPr>
          <p:cNvSpPr/>
          <p:nvPr/>
        </p:nvSpPr>
        <p:spPr>
          <a:xfrm>
            <a:off x="939522" y="2553659"/>
            <a:ext cx="12751236" cy="45719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Text 15">
            <a:extLst>
              <a:ext uri="{FF2B5EF4-FFF2-40B4-BE49-F238E27FC236}">
                <a16:creationId xmlns:a16="http://schemas.microsoft.com/office/drawing/2014/main" id="{ADCC27AD-8F1A-0791-E82C-D06DBC45E6DE}"/>
              </a:ext>
            </a:extLst>
          </p:cNvPr>
          <p:cNvSpPr/>
          <p:nvPr/>
        </p:nvSpPr>
        <p:spPr>
          <a:xfrm>
            <a:off x="939522" y="2776660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동적 요소 이름</a:t>
            </a:r>
            <a:endParaRPr lang="en-US" sz="2600" dirty="0"/>
          </a:p>
        </p:txBody>
      </p:sp>
      <p:sp>
        <p:nvSpPr>
          <p:cNvPr id="6" name="Text 16">
            <a:extLst>
              <a:ext uri="{FF2B5EF4-FFF2-40B4-BE49-F238E27FC236}">
                <a16:creationId xmlns:a16="http://schemas.microsoft.com/office/drawing/2014/main" id="{4DA08589-589B-E24E-7EDD-FAD7137094DA}"/>
              </a:ext>
            </a:extLst>
          </p:cNvPr>
          <p:cNvSpPr/>
          <p:nvPr/>
        </p:nvSpPr>
        <p:spPr>
          <a:xfrm>
            <a:off x="939522" y="3356971"/>
            <a:ext cx="11455678" cy="1288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인증마크: HACCP, 유기가공식품, 전통식품 등상품태그: 자연해동, D-7발주, 개별포장특수항목: NEW</a:t>
            </a:r>
            <a:endParaRPr lang="en-US" sz="2100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D307805-F7BF-1D24-7EB1-5181BC63A7D2}"/>
              </a:ext>
            </a:extLst>
          </p:cNvPr>
          <p:cNvSpPr/>
          <p:nvPr/>
        </p:nvSpPr>
        <p:spPr>
          <a:xfrm>
            <a:off x="934246" y="4168746"/>
            <a:ext cx="12756512" cy="5521354"/>
          </a:xfrm>
          <a:prstGeom prst="roundRect">
            <a:avLst>
              <a:gd name="adj" fmla="val 493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           </a:t>
            </a:r>
            <a:endParaRPr lang="ko-KR" altLang="en-US"/>
          </a:p>
        </p:txBody>
      </p:sp>
      <p:pic>
        <p:nvPicPr>
          <p:cNvPr id="9" name="그림 8" descr="텍스트, 음식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4D84CCA-F45B-D67E-513D-64D4C6A6FC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797" r="72327"/>
          <a:stretch>
            <a:fillRect/>
          </a:stretch>
        </p:blipFill>
        <p:spPr>
          <a:xfrm>
            <a:off x="5344668" y="5236146"/>
            <a:ext cx="3316053" cy="2618807"/>
          </a:xfrm>
          <a:prstGeom prst="rect">
            <a:avLst/>
          </a:prstGeom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0A396A42-6050-68CD-054C-BF44FBDDDB46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8660721" y="4995268"/>
            <a:ext cx="2001867" cy="521691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AC69101-6954-9905-8B81-7E635D715D95}"/>
              </a:ext>
            </a:extLst>
          </p:cNvPr>
          <p:cNvSpPr txBox="1"/>
          <p:nvPr/>
        </p:nvSpPr>
        <p:spPr>
          <a:xfrm>
            <a:off x="10662588" y="4810602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[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인증마크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]</a:t>
            </a:r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3F012A7C-D905-6C6C-E0AA-74EEDBA3CA9E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7762409" y="5727350"/>
            <a:ext cx="2900179" cy="542973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98DDB51-2173-16E7-5014-1FEDA58BC5B1}"/>
              </a:ext>
            </a:extLst>
          </p:cNvPr>
          <p:cNvSpPr txBox="1"/>
          <p:nvPr/>
        </p:nvSpPr>
        <p:spPr>
          <a:xfrm>
            <a:off x="10662588" y="5542684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[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메인사진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]</a:t>
            </a:r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AB52F101-4C6A-8BCF-6EBB-2FC6F918F42E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8615242" y="6459432"/>
            <a:ext cx="2047346" cy="867157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6205BF8-6CBF-9421-0E81-07176B4DF13D}"/>
              </a:ext>
            </a:extLst>
          </p:cNvPr>
          <p:cNvSpPr txBox="1"/>
          <p:nvPr/>
        </p:nvSpPr>
        <p:spPr>
          <a:xfrm>
            <a:off x="10662588" y="6274766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Mini-img</a:t>
            </a:r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E3B56F7-990F-7896-2A40-A94D36C54591}"/>
              </a:ext>
            </a:extLst>
          </p:cNvPr>
          <p:cNvSpPr txBox="1"/>
          <p:nvPr/>
        </p:nvSpPr>
        <p:spPr>
          <a:xfrm>
            <a:off x="5124378" y="8617919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자연해동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D18A8FA-1D0A-CB6A-67DF-A0F81B1E96F5}"/>
              </a:ext>
            </a:extLst>
          </p:cNvPr>
          <p:cNvSpPr txBox="1"/>
          <p:nvPr/>
        </p:nvSpPr>
        <p:spPr>
          <a:xfrm>
            <a:off x="6465474" y="8617919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D-7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발주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A7D7113-2972-D15F-6CBD-41088B3A225D}"/>
              </a:ext>
            </a:extLst>
          </p:cNvPr>
          <p:cNvSpPr txBox="1"/>
          <p:nvPr/>
        </p:nvSpPr>
        <p:spPr>
          <a:xfrm>
            <a:off x="7633445" y="8617919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개별포장</a:t>
            </a:r>
          </a:p>
        </p:txBody>
      </p: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0588EC10-E9A3-415B-F685-66BEA829C421}"/>
              </a:ext>
            </a:extLst>
          </p:cNvPr>
          <p:cNvCxnSpPr>
            <a:cxnSpLocks/>
            <a:endCxn id="37" idx="0"/>
          </p:cNvCxnSpPr>
          <p:nvPr/>
        </p:nvCxnSpPr>
        <p:spPr>
          <a:xfrm rot="5400000">
            <a:off x="5450052" y="7957760"/>
            <a:ext cx="824364" cy="495955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F2079769-304B-4E4D-C3D4-25FD0AC54C66}"/>
              </a:ext>
            </a:extLst>
          </p:cNvPr>
          <p:cNvCxnSpPr>
            <a:cxnSpLocks/>
            <a:endCxn id="38" idx="0"/>
          </p:cNvCxnSpPr>
          <p:nvPr/>
        </p:nvCxnSpPr>
        <p:spPr>
          <a:xfrm rot="16200000" flipH="1">
            <a:off x="6475710" y="8139879"/>
            <a:ext cx="827189" cy="128890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EB398EDD-D60E-240B-27FA-6EE492BDEFB9}"/>
              </a:ext>
            </a:extLst>
          </p:cNvPr>
          <p:cNvCxnSpPr>
            <a:cxnSpLocks/>
            <a:endCxn id="39" idx="0"/>
          </p:cNvCxnSpPr>
          <p:nvPr/>
        </p:nvCxnSpPr>
        <p:spPr>
          <a:xfrm rot="16200000" flipH="1">
            <a:off x="7464789" y="7959385"/>
            <a:ext cx="827190" cy="489878"/>
          </a:xfrm>
          <a:prstGeom prst="bentConnector3">
            <a:avLst>
              <a:gd name="adj1" fmla="val 50000"/>
            </a:avLst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399782C-CA94-0739-EB00-3305BBED4FB7}"/>
              </a:ext>
            </a:extLst>
          </p:cNvPr>
          <p:cNvSpPr txBox="1"/>
          <p:nvPr/>
        </p:nvSpPr>
        <p:spPr>
          <a:xfrm>
            <a:off x="3586212" y="5719498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NEW</a:t>
            </a:r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A6136AFA-86E1-2293-E9CB-969150EF4CCF}"/>
              </a:ext>
            </a:extLst>
          </p:cNvPr>
          <p:cNvCxnSpPr>
            <a:cxnSpLocks/>
            <a:endCxn id="60" idx="0"/>
          </p:cNvCxnSpPr>
          <p:nvPr/>
        </p:nvCxnSpPr>
        <p:spPr>
          <a:xfrm rot="10800000" flipV="1">
            <a:off x="3940636" y="5363732"/>
            <a:ext cx="1818814" cy="355765"/>
          </a:xfrm>
          <a:prstGeom prst="bentConnector2">
            <a:avLst/>
          </a:prstGeom>
          <a:ln w="19050">
            <a:solidFill>
              <a:srgbClr val="FCA0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D9DC58C-DF20-80F8-BD35-9311558CD7EE}"/>
              </a:ext>
            </a:extLst>
          </p:cNvPr>
          <p:cNvSpPr txBox="1"/>
          <p:nvPr/>
        </p:nvSpPr>
        <p:spPr>
          <a:xfrm>
            <a:off x="8750872" y="9066984"/>
            <a:ext cx="4416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*인증마크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,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메인사진은 요소명칭 하단 별도 설명</a:t>
            </a: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7C63FE71-1859-1944-4804-56992FDE2D1D}"/>
              </a:ext>
            </a:extLst>
          </p:cNvPr>
          <p:cNvSpPr/>
          <p:nvPr/>
        </p:nvSpPr>
        <p:spPr>
          <a:xfrm>
            <a:off x="939522" y="10045866"/>
            <a:ext cx="12756512" cy="8337668"/>
          </a:xfrm>
          <a:prstGeom prst="roundRect">
            <a:avLst>
              <a:gd name="adj" fmla="val 493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           </a:t>
            </a:r>
            <a:endParaRPr lang="ko-KR" altLang="en-US"/>
          </a:p>
        </p:txBody>
      </p:sp>
      <p:pic>
        <p:nvPicPr>
          <p:cNvPr id="83" name="그림 82">
            <a:extLst>
              <a:ext uri="{FF2B5EF4-FFF2-40B4-BE49-F238E27FC236}">
                <a16:creationId xmlns:a16="http://schemas.microsoft.com/office/drawing/2014/main" id="{2368585C-D236-1B13-FF2C-47BA25A127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3936" y="10642485"/>
            <a:ext cx="4486275" cy="7029450"/>
          </a:xfrm>
          <a:prstGeom prst="rect">
            <a:avLst/>
          </a:prstGeom>
        </p:spPr>
      </p:pic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303A90AB-C242-D37F-4572-B9CCB7596378}"/>
              </a:ext>
            </a:extLst>
          </p:cNvPr>
          <p:cNvGrpSpPr/>
          <p:nvPr/>
        </p:nvGrpSpPr>
        <p:grpSpPr>
          <a:xfrm>
            <a:off x="7889975" y="11143330"/>
            <a:ext cx="2645046" cy="4541765"/>
            <a:chOff x="6667360" y="11116789"/>
            <a:chExt cx="2645046" cy="4541765"/>
          </a:xfrm>
        </p:grpSpPr>
        <p:pic>
          <p:nvPicPr>
            <p:cNvPr id="95" name="그림 94" descr="텍스트, 폰트, 스크린샷, 메뉴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1DBD213F-C19D-9440-4B94-97AC3900C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67360" y="11116789"/>
              <a:ext cx="647839" cy="4541765"/>
            </a:xfrm>
            <a:prstGeom prst="rect">
              <a:avLst/>
            </a:prstGeom>
          </p:spPr>
        </p:pic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FE8A781-ADE2-36EB-6A10-3C71C541152A}"/>
                </a:ext>
              </a:extLst>
            </p:cNvPr>
            <p:cNvSpPr txBox="1"/>
            <p:nvPr/>
          </p:nvSpPr>
          <p:spPr>
            <a:xfrm>
              <a:off x="7736334" y="11259468"/>
              <a:ext cx="9829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HACCP</a:t>
              </a:r>
              <a:endPara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B24AA8AB-E734-99B0-60DC-0940D5C0958B}"/>
                </a:ext>
              </a:extLst>
            </p:cNvPr>
            <p:cNvSpPr txBox="1"/>
            <p:nvPr/>
          </p:nvSpPr>
          <p:spPr>
            <a:xfrm>
              <a:off x="7736334" y="11905937"/>
              <a:ext cx="13773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유기가공식품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65D572BC-0FF0-66E0-B9A3-0C426174FF05}"/>
                </a:ext>
              </a:extLst>
            </p:cNvPr>
            <p:cNvSpPr txBox="1"/>
            <p:nvPr/>
          </p:nvSpPr>
          <p:spPr>
            <a:xfrm>
              <a:off x="7736334" y="12552406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전통식품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8C1BDBFE-3919-FE83-572E-D4E31B32BE9F}"/>
                </a:ext>
              </a:extLst>
            </p:cNvPr>
            <p:cNvSpPr txBox="1"/>
            <p:nvPr/>
          </p:nvSpPr>
          <p:spPr>
            <a:xfrm>
              <a:off x="7736334" y="13198874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품질인증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EFE91E86-5A06-6B03-5F2A-BB2DED646D1D}"/>
                </a:ext>
              </a:extLst>
            </p:cNvPr>
            <p:cNvSpPr txBox="1"/>
            <p:nvPr/>
          </p:nvSpPr>
          <p:spPr>
            <a:xfrm>
              <a:off x="7736334" y="13845342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무항생제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099CE072-D1A9-D9DD-4045-D5290E47942D}"/>
                </a:ext>
              </a:extLst>
            </p:cNvPr>
            <p:cNvSpPr txBox="1"/>
            <p:nvPr/>
          </p:nvSpPr>
          <p:spPr>
            <a:xfrm>
              <a:off x="7736334" y="14491810"/>
              <a:ext cx="1576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무농약가공식품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BBEAF404-C1D8-9A14-F1CC-ACA566246162}"/>
                </a:ext>
              </a:extLst>
            </p:cNvPr>
            <p:cNvSpPr txBox="1"/>
            <p:nvPr/>
          </p:nvSpPr>
          <p:spPr>
            <a:xfrm>
              <a:off x="7736334" y="15138279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동물복지</a:t>
              </a:r>
              <a:endPara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</p:grpSp>
      <p:pic>
        <p:nvPicPr>
          <p:cNvPr id="113" name="그림 112" descr="음식, 만두, 자오즈, 요리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A57802F-83CD-4E7D-4105-346199476C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4544" y="16071735"/>
            <a:ext cx="1803400" cy="1600200"/>
          </a:xfrm>
          <a:prstGeom prst="rect">
            <a:avLst/>
          </a:prstGeom>
        </p:spPr>
      </p:pic>
      <p:sp>
        <p:nvSpPr>
          <p:cNvPr id="114" name="TextBox 113">
            <a:extLst>
              <a:ext uri="{FF2B5EF4-FFF2-40B4-BE49-F238E27FC236}">
                <a16:creationId xmlns:a16="http://schemas.microsoft.com/office/drawing/2014/main" id="{C20CED89-7CBD-E1A9-84A3-90EB31934DEC}"/>
              </a:ext>
            </a:extLst>
          </p:cNvPr>
          <p:cNvSpPr txBox="1"/>
          <p:nvPr/>
        </p:nvSpPr>
        <p:spPr>
          <a:xfrm>
            <a:off x="8958949" y="16526986"/>
            <a:ext cx="3978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&lt;Clip Group-img&gt; :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클리핑 마스크 그룹</a:t>
            </a:r>
            <a:endParaRPr lang="en-US" altLang="ko-KR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그룹 내 사진 위치</a:t>
            </a:r>
          </a:p>
        </p:txBody>
      </p:sp>
    </p:spTree>
    <p:extLst>
      <p:ext uri="{BB962C8B-B14F-4D97-AF65-F5344CB8AC3E}">
        <p14:creationId xmlns:p14="http://schemas.microsoft.com/office/powerpoint/2010/main" val="3345748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39522" y="738188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CSV 파일 형식</a:t>
            </a:r>
            <a:endParaRPr lang="en-US" sz="5250" dirty="0"/>
          </a:p>
        </p:txBody>
      </p:sp>
      <p:sp>
        <p:nvSpPr>
          <p:cNvPr id="3" name="Text 1"/>
          <p:cNvSpPr/>
          <p:nvPr/>
        </p:nvSpPr>
        <p:spPr>
          <a:xfrm>
            <a:off x="939522" y="1979773"/>
            <a:ext cx="5368885" cy="671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헤더 구조 (2번째 행)</a:t>
            </a:r>
            <a:endParaRPr lang="en-US" sz="4200" dirty="0"/>
          </a:p>
        </p:txBody>
      </p:sp>
      <p:sp>
        <p:nvSpPr>
          <p:cNvPr id="4" name="Shape 2"/>
          <p:cNvSpPr/>
          <p:nvPr/>
        </p:nvSpPr>
        <p:spPr>
          <a:xfrm>
            <a:off x="939522" y="3053480"/>
            <a:ext cx="12751237" cy="3864296"/>
          </a:xfrm>
          <a:prstGeom prst="roundRect">
            <a:avLst>
              <a:gd name="adj" fmla="val 2918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Shape 3"/>
          <p:cNvSpPr/>
          <p:nvPr/>
        </p:nvSpPr>
        <p:spPr>
          <a:xfrm>
            <a:off x="954762" y="3068720"/>
            <a:ext cx="12720757" cy="7667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4"/>
          <p:cNvSpPr/>
          <p:nvPr/>
        </p:nvSpPr>
        <p:spPr>
          <a:xfrm>
            <a:off x="1223248" y="3237312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페이지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3771186" y="3237312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순서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6315313" y="3237312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타이틀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8859441" y="3237312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상품명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11403568" y="3237312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용량</a:t>
            </a:r>
            <a:endParaRPr lang="en-US" sz="2100" dirty="0"/>
          </a:p>
        </p:txBody>
      </p:sp>
      <p:sp>
        <p:nvSpPr>
          <p:cNvPr id="11" name="Shape 9"/>
          <p:cNvSpPr/>
          <p:nvPr/>
        </p:nvSpPr>
        <p:spPr>
          <a:xfrm>
            <a:off x="954762" y="3835483"/>
            <a:ext cx="12720757" cy="7667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2" name="Text 10"/>
          <p:cNvSpPr/>
          <p:nvPr/>
        </p:nvSpPr>
        <p:spPr>
          <a:xfrm>
            <a:off x="1223248" y="4004075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원재료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3771186" y="4004075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설명란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6315313" y="4004075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서브단가명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8859441" y="4004075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서브단가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11403568" y="4004075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메인단가명</a:t>
            </a:r>
            <a:endParaRPr lang="en-US" sz="2100" dirty="0"/>
          </a:p>
        </p:txBody>
      </p:sp>
      <p:sp>
        <p:nvSpPr>
          <p:cNvPr id="17" name="Shape 15"/>
          <p:cNvSpPr/>
          <p:nvPr/>
        </p:nvSpPr>
        <p:spPr>
          <a:xfrm>
            <a:off x="954762" y="4602246"/>
            <a:ext cx="12720757" cy="7667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8" name="Text 16"/>
          <p:cNvSpPr/>
          <p:nvPr/>
        </p:nvSpPr>
        <p:spPr>
          <a:xfrm>
            <a:off x="1223248" y="4770839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메인단가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3771186" y="4770839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개당단가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6315313" y="4770839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알러지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8859441" y="4770839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보관방법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11403568" y="4770839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HACCP</a:t>
            </a:r>
            <a:endParaRPr lang="en-US" sz="2100" dirty="0"/>
          </a:p>
        </p:txBody>
      </p:sp>
      <p:sp>
        <p:nvSpPr>
          <p:cNvPr id="23" name="Shape 21"/>
          <p:cNvSpPr/>
          <p:nvPr/>
        </p:nvSpPr>
        <p:spPr>
          <a:xfrm>
            <a:off x="954762" y="5369009"/>
            <a:ext cx="12720757" cy="7667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4" name="Text 22"/>
          <p:cNvSpPr/>
          <p:nvPr/>
        </p:nvSpPr>
        <p:spPr>
          <a:xfrm>
            <a:off x="1223248" y="5537602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유기가공식품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3771186" y="5537602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전통식품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6315313" y="5537602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품질인증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8859441" y="5537602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무항생제</a:t>
            </a:r>
            <a:endParaRPr lang="en-US" sz="2100" dirty="0"/>
          </a:p>
        </p:txBody>
      </p:sp>
      <p:sp>
        <p:nvSpPr>
          <p:cNvPr id="28" name="Text 26"/>
          <p:cNvSpPr/>
          <p:nvPr/>
        </p:nvSpPr>
        <p:spPr>
          <a:xfrm>
            <a:off x="11403568" y="5537602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무농약가공식품</a:t>
            </a:r>
            <a:endParaRPr lang="en-US" sz="2100" dirty="0"/>
          </a:p>
        </p:txBody>
      </p:sp>
      <p:sp>
        <p:nvSpPr>
          <p:cNvPr id="29" name="Shape 27"/>
          <p:cNvSpPr/>
          <p:nvPr/>
        </p:nvSpPr>
        <p:spPr>
          <a:xfrm>
            <a:off x="954762" y="6135772"/>
            <a:ext cx="12720757" cy="7667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0" name="Text 28"/>
          <p:cNvSpPr/>
          <p:nvPr/>
        </p:nvSpPr>
        <p:spPr>
          <a:xfrm>
            <a:off x="1223248" y="6304365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동물복지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3771186" y="6304365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자연해동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6315313" y="6304365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D-7발주</a:t>
            </a:r>
            <a:endParaRPr lang="en-US" sz="2100" dirty="0"/>
          </a:p>
        </p:txBody>
      </p:sp>
      <p:sp>
        <p:nvSpPr>
          <p:cNvPr id="33" name="Text 31"/>
          <p:cNvSpPr/>
          <p:nvPr/>
        </p:nvSpPr>
        <p:spPr>
          <a:xfrm>
            <a:off x="8859441" y="6304365"/>
            <a:ext cx="199977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개별포장</a:t>
            </a:r>
            <a:endParaRPr lang="en-US" sz="2100" dirty="0"/>
          </a:p>
        </p:txBody>
      </p:sp>
      <p:sp>
        <p:nvSpPr>
          <p:cNvPr id="34" name="Text 32"/>
          <p:cNvSpPr/>
          <p:nvPr/>
        </p:nvSpPr>
        <p:spPr>
          <a:xfrm>
            <a:off x="11403568" y="6304365"/>
            <a:ext cx="200358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NEW</a:t>
            </a:r>
            <a:endParaRPr lang="en-US" sz="2100" dirty="0"/>
          </a:p>
        </p:txBody>
      </p:sp>
      <p:sp>
        <p:nvSpPr>
          <p:cNvPr id="35" name="Text 33"/>
          <p:cNvSpPr/>
          <p:nvPr/>
        </p:nvSpPr>
        <p:spPr>
          <a:xfrm>
            <a:off x="939522" y="7320445"/>
            <a:ext cx="6087189" cy="671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예시 (3번째 행부터)</a:t>
            </a:r>
            <a:endParaRPr lang="en-US" sz="4200" dirty="0"/>
          </a:p>
        </p:txBody>
      </p:sp>
      <p:sp>
        <p:nvSpPr>
          <p:cNvPr id="36" name="Shape 34"/>
          <p:cNvSpPr/>
          <p:nvPr/>
        </p:nvSpPr>
        <p:spPr>
          <a:xfrm>
            <a:off x="939522" y="8394152"/>
            <a:ext cx="12751237" cy="1261825"/>
          </a:xfrm>
          <a:prstGeom prst="roundRect">
            <a:avLst>
              <a:gd name="adj" fmla="val 8935"/>
            </a:avLst>
          </a:prstGeom>
          <a:solidFill>
            <a:srgbClr val="F2F0ED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7" name="Shape 35"/>
          <p:cNvSpPr/>
          <p:nvPr/>
        </p:nvSpPr>
        <p:spPr>
          <a:xfrm>
            <a:off x="926187" y="8394152"/>
            <a:ext cx="12777907" cy="1261825"/>
          </a:xfrm>
          <a:prstGeom prst="roundRect">
            <a:avLst>
              <a:gd name="adj" fmla="val 3191"/>
            </a:avLst>
          </a:prstGeom>
          <a:solidFill>
            <a:srgbClr val="F2F0ED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8" name="Text 36"/>
          <p:cNvSpPr/>
          <p:nvPr/>
        </p:nvSpPr>
        <p:spPr>
          <a:xfrm>
            <a:off x="1194554" y="8595487"/>
            <a:ext cx="12241173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highlight>
                  <a:srgbClr val="F2F0ED"/>
                </a:highlight>
                <a:latin typeface="Pretendard Variable Medium" panose="00000500000000000000" pitchFamily="2" charset="-127"/>
                <a:ea typeface="Pretendard Variable Medium" panose="00000500000000000000" pitchFamily="2" charset="-127"/>
                <a:cs typeface="Consolas" pitchFamily="34" charset="-120"/>
              </a:rPr>
              <a:t>33,1,초코 맛있음,초코칩쿠키,300g,"원재료 정보","조리방법 설명",규격단가,12500,kg단가,12500,500,"1,2,3",상온,N,N,N,N,N,N,N,N,N,N,N</a:t>
            </a:r>
            <a:endParaRPr lang="en-US" sz="2100" dirty="0"/>
          </a:p>
        </p:txBody>
      </p:sp>
      <p:sp>
        <p:nvSpPr>
          <p:cNvPr id="39" name="Shape 37"/>
          <p:cNvSpPr/>
          <p:nvPr/>
        </p:nvSpPr>
        <p:spPr>
          <a:xfrm>
            <a:off x="939522" y="9957920"/>
            <a:ext cx="4071461" cy="1607583"/>
          </a:xfrm>
          <a:prstGeom prst="roundRect">
            <a:avLst>
              <a:gd name="adj" fmla="val 7014"/>
            </a:avLst>
          </a:prstGeom>
          <a:solidFill>
            <a:srgbClr val="FFFDFA"/>
          </a:solidFill>
          <a:ln w="3048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0" name="Shape 38"/>
          <p:cNvSpPr/>
          <p:nvPr/>
        </p:nvSpPr>
        <p:spPr>
          <a:xfrm>
            <a:off x="939522" y="9957920"/>
            <a:ext cx="121920" cy="1607583"/>
          </a:xfrm>
          <a:prstGeom prst="roundRect">
            <a:avLst>
              <a:gd name="adj" fmla="val 9247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1" name="Text 39"/>
          <p:cNvSpPr/>
          <p:nvPr/>
        </p:nvSpPr>
        <p:spPr>
          <a:xfrm>
            <a:off x="1360289" y="10256767"/>
            <a:ext cx="335184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Y/N 필드</a:t>
            </a:r>
            <a:endParaRPr lang="en-US" sz="2600" dirty="0"/>
          </a:p>
        </p:txBody>
      </p:sp>
      <p:sp>
        <p:nvSpPr>
          <p:cNvPr id="42" name="Text 40"/>
          <p:cNvSpPr/>
          <p:nvPr/>
        </p:nvSpPr>
        <p:spPr>
          <a:xfrm>
            <a:off x="1360289" y="10837078"/>
            <a:ext cx="3351848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Y(표시), N(숨김)</a:t>
            </a:r>
            <a:endParaRPr lang="en-US" sz="2100" dirty="0"/>
          </a:p>
        </p:txBody>
      </p:sp>
      <p:sp>
        <p:nvSpPr>
          <p:cNvPr id="43" name="Shape 41"/>
          <p:cNvSpPr/>
          <p:nvPr/>
        </p:nvSpPr>
        <p:spPr>
          <a:xfrm>
            <a:off x="5279350" y="9957920"/>
            <a:ext cx="4071461" cy="1607583"/>
          </a:xfrm>
          <a:prstGeom prst="roundRect">
            <a:avLst>
              <a:gd name="adj" fmla="val 7014"/>
            </a:avLst>
          </a:prstGeom>
          <a:solidFill>
            <a:srgbClr val="FFFDFA"/>
          </a:solidFill>
          <a:ln w="3048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4" name="Shape 42"/>
          <p:cNvSpPr/>
          <p:nvPr/>
        </p:nvSpPr>
        <p:spPr>
          <a:xfrm>
            <a:off x="5279350" y="9957920"/>
            <a:ext cx="121920" cy="1607583"/>
          </a:xfrm>
          <a:prstGeom prst="roundRect">
            <a:avLst>
              <a:gd name="adj" fmla="val 9247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5" name="Text 43"/>
          <p:cNvSpPr/>
          <p:nvPr/>
        </p:nvSpPr>
        <p:spPr>
          <a:xfrm>
            <a:off x="5700117" y="10256767"/>
            <a:ext cx="335184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텍스트 필드</a:t>
            </a:r>
            <a:endParaRPr lang="en-US" sz="2600" dirty="0"/>
          </a:p>
        </p:txBody>
      </p:sp>
      <p:sp>
        <p:nvSpPr>
          <p:cNvPr id="46" name="Text 44"/>
          <p:cNvSpPr/>
          <p:nvPr/>
        </p:nvSpPr>
        <p:spPr>
          <a:xfrm>
            <a:off x="5700117" y="10837078"/>
            <a:ext cx="3351848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빈값 허용</a:t>
            </a:r>
            <a:endParaRPr lang="en-US" sz="2100" dirty="0"/>
          </a:p>
        </p:txBody>
      </p:sp>
      <p:sp>
        <p:nvSpPr>
          <p:cNvPr id="47" name="Shape 45"/>
          <p:cNvSpPr/>
          <p:nvPr/>
        </p:nvSpPr>
        <p:spPr>
          <a:xfrm>
            <a:off x="9619178" y="9957920"/>
            <a:ext cx="4071580" cy="1607583"/>
          </a:xfrm>
          <a:prstGeom prst="roundRect">
            <a:avLst>
              <a:gd name="adj" fmla="val 7014"/>
            </a:avLst>
          </a:prstGeom>
          <a:solidFill>
            <a:srgbClr val="FFFDFA"/>
          </a:solidFill>
          <a:ln w="3048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8" name="Shape 46"/>
          <p:cNvSpPr/>
          <p:nvPr/>
        </p:nvSpPr>
        <p:spPr>
          <a:xfrm>
            <a:off x="9619178" y="9957920"/>
            <a:ext cx="121920" cy="1607583"/>
          </a:xfrm>
          <a:prstGeom prst="roundRect">
            <a:avLst>
              <a:gd name="adj" fmla="val 9247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9" name="Text 47"/>
          <p:cNvSpPr/>
          <p:nvPr/>
        </p:nvSpPr>
        <p:spPr>
          <a:xfrm>
            <a:off x="10039945" y="10256767"/>
            <a:ext cx="3351967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숫자 필드</a:t>
            </a:r>
            <a:endParaRPr lang="en-US" sz="2600" dirty="0"/>
          </a:p>
        </p:txBody>
      </p:sp>
      <p:sp>
        <p:nvSpPr>
          <p:cNvPr id="50" name="Text 48"/>
          <p:cNvSpPr/>
          <p:nvPr/>
        </p:nvSpPr>
        <p:spPr>
          <a:xfrm>
            <a:off x="10039945" y="10837078"/>
            <a:ext cx="3351967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페이지, 순서는 정수</a:t>
            </a:r>
            <a:endParaRPr lang="en-US" sz="2100" dirty="0"/>
          </a:p>
        </p:txBody>
      </p:sp>
      <p:sp>
        <p:nvSpPr>
          <p:cNvPr id="51" name="Shape 6">
            <a:extLst>
              <a:ext uri="{FF2B5EF4-FFF2-40B4-BE49-F238E27FC236}">
                <a16:creationId xmlns:a16="http://schemas.microsoft.com/office/drawing/2014/main" id="{7BD8DA78-F2B0-0315-4DD2-BBE7F7D06B61}"/>
              </a:ext>
            </a:extLst>
          </p:cNvPr>
          <p:cNvSpPr/>
          <p:nvPr/>
        </p:nvSpPr>
        <p:spPr>
          <a:xfrm>
            <a:off x="939522" y="18141748"/>
            <a:ext cx="12751237" cy="1570317"/>
          </a:xfrm>
          <a:prstGeom prst="roundRect">
            <a:avLst>
              <a:gd name="adj" fmla="val 7180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52" name="Image 1" descr="preencoded.png">
            <a:extLst>
              <a:ext uri="{FF2B5EF4-FFF2-40B4-BE49-F238E27FC236}">
                <a16:creationId xmlns:a16="http://schemas.microsoft.com/office/drawing/2014/main" id="{F1B90400-FC73-4519-1B51-C421D22EF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889" y="18547037"/>
            <a:ext cx="335518" cy="268367"/>
          </a:xfrm>
          <a:prstGeom prst="rect">
            <a:avLst/>
          </a:prstGeom>
        </p:spPr>
      </p:pic>
      <p:sp>
        <p:nvSpPr>
          <p:cNvPr id="53" name="Text 7">
            <a:extLst>
              <a:ext uri="{FF2B5EF4-FFF2-40B4-BE49-F238E27FC236}">
                <a16:creationId xmlns:a16="http://schemas.microsoft.com/office/drawing/2014/main" id="{CB723075-7959-DFF5-F900-198BF04D0494}"/>
              </a:ext>
            </a:extLst>
          </p:cNvPr>
          <p:cNvSpPr/>
          <p:nvPr/>
        </p:nvSpPr>
        <p:spPr>
          <a:xfrm>
            <a:off x="1811774" y="18477147"/>
            <a:ext cx="11610618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ko-KR" altLang="en-US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일러스트레이터 스크립트는 </a:t>
            </a:r>
            <a:r>
              <a:rPr lang="en-US" altLang="ko-KR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csv</a:t>
            </a:r>
            <a:r>
              <a:rPr lang="ko-KR" altLang="en-US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만 지원하여 </a:t>
            </a:r>
            <a:r>
              <a:rPr lang="en-US" altLang="ko-KR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xlsx, xls </a:t>
            </a:r>
            <a:r>
              <a:rPr lang="ko-KR" altLang="en-US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등  엑셀파일 형식 불가</a:t>
            </a:r>
            <a:endParaRPr lang="en-US" altLang="ko-KR" sz="2100" b="1">
              <a:solidFill>
                <a:srgbClr val="00000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>
              <a:lnSpc>
                <a:spcPts val="3350"/>
              </a:lnSpc>
            </a:pPr>
            <a:r>
              <a:rPr lang="en-US" altLang="ko-KR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csv </a:t>
            </a:r>
            <a:r>
              <a:rPr lang="ko-KR" altLang="en-US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파일명 무관</a:t>
            </a:r>
            <a:endParaRPr lang="en-US" sz="2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C8EC1-8C90-1F30-5432-231536F3C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E9239544-4251-E132-E556-63FC169E8149}"/>
              </a:ext>
            </a:extLst>
          </p:cNvPr>
          <p:cNvSpPr/>
          <p:nvPr/>
        </p:nvSpPr>
        <p:spPr>
          <a:xfrm>
            <a:off x="565176" y="1864958"/>
            <a:ext cx="13422393" cy="8650641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           </a:t>
            </a:r>
            <a:endParaRPr lang="ko-KR" altLang="en-US"/>
          </a:p>
        </p:txBody>
      </p:sp>
      <p:sp>
        <p:nvSpPr>
          <p:cNvPr id="35" name="Text 33">
            <a:extLst>
              <a:ext uri="{FF2B5EF4-FFF2-40B4-BE49-F238E27FC236}">
                <a16:creationId xmlns:a16="http://schemas.microsoft.com/office/drawing/2014/main" id="{307ADC22-1061-2594-7276-2567DF0457D7}"/>
              </a:ext>
            </a:extLst>
          </p:cNvPr>
          <p:cNvSpPr/>
          <p:nvPr/>
        </p:nvSpPr>
        <p:spPr>
          <a:xfrm>
            <a:off x="939522" y="968298"/>
            <a:ext cx="6087189" cy="671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예시</a:t>
            </a:r>
            <a:endParaRPr lang="en-US" sz="4200" dirty="0"/>
          </a:p>
        </p:txBody>
      </p:sp>
      <p:sp>
        <p:nvSpPr>
          <p:cNvPr id="51" name="Shape 6">
            <a:extLst>
              <a:ext uri="{FF2B5EF4-FFF2-40B4-BE49-F238E27FC236}">
                <a16:creationId xmlns:a16="http://schemas.microsoft.com/office/drawing/2014/main" id="{D54EB280-B561-10FD-456B-75F3515B769E}"/>
              </a:ext>
            </a:extLst>
          </p:cNvPr>
          <p:cNvSpPr/>
          <p:nvPr/>
        </p:nvSpPr>
        <p:spPr>
          <a:xfrm>
            <a:off x="939522" y="11719956"/>
            <a:ext cx="12751237" cy="1570317"/>
          </a:xfrm>
          <a:prstGeom prst="roundRect">
            <a:avLst>
              <a:gd name="adj" fmla="val 7180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52" name="Image 1" descr="preencoded.png">
            <a:extLst>
              <a:ext uri="{FF2B5EF4-FFF2-40B4-BE49-F238E27FC236}">
                <a16:creationId xmlns:a16="http://schemas.microsoft.com/office/drawing/2014/main" id="{AD6DB81B-F5AB-A595-B75E-4F1849471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889" y="12125245"/>
            <a:ext cx="335518" cy="268367"/>
          </a:xfrm>
          <a:prstGeom prst="rect">
            <a:avLst/>
          </a:prstGeom>
        </p:spPr>
      </p:pic>
      <p:sp>
        <p:nvSpPr>
          <p:cNvPr id="53" name="Text 7">
            <a:extLst>
              <a:ext uri="{FF2B5EF4-FFF2-40B4-BE49-F238E27FC236}">
                <a16:creationId xmlns:a16="http://schemas.microsoft.com/office/drawing/2014/main" id="{B82E7AF0-4222-007D-26D2-1A6C3517FD1D}"/>
              </a:ext>
            </a:extLst>
          </p:cNvPr>
          <p:cNvSpPr/>
          <p:nvPr/>
        </p:nvSpPr>
        <p:spPr>
          <a:xfrm>
            <a:off x="1811774" y="12055355"/>
            <a:ext cx="11610618" cy="85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ko-KR" altLang="en-US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인증정보 </a:t>
            </a:r>
            <a:r>
              <a:rPr lang="en-US" altLang="ko-KR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Y, N</a:t>
            </a:r>
            <a:r>
              <a:rPr lang="ko-KR" altLang="en-US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은 반드시 표시</a:t>
            </a:r>
            <a:br>
              <a:rPr lang="en-US" altLang="ko-KR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</a:br>
            <a:r>
              <a:rPr lang="ko-KR" altLang="en-US" sz="2100" b="1">
                <a:solidFill>
                  <a:srgbClr val="00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개당단가 등 텍스트 영역은 빈칸 가능</a:t>
            </a:r>
            <a:endParaRPr lang="en-US" sz="2100" dirty="0"/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69C54D75-5821-E31F-14A4-F7A8B90E9CA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4906"/>
          <a:stretch>
            <a:fillRect/>
          </a:stretch>
        </p:blipFill>
        <p:spPr>
          <a:xfrm>
            <a:off x="904961" y="2629928"/>
            <a:ext cx="12785798" cy="5752242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80D2999-220F-59C7-E6E8-B34DABACE0FD}"/>
              </a:ext>
            </a:extLst>
          </p:cNvPr>
          <p:cNvSpPr txBox="1"/>
          <p:nvPr/>
        </p:nvSpPr>
        <p:spPr>
          <a:xfrm>
            <a:off x="939522" y="8787459"/>
            <a:ext cx="7632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페이지 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쪽번호</a:t>
            </a:r>
            <a:endParaRPr lang="en-US" altLang="ko-KR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순서 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상품순서로 일러스트레이터 그룹명 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“Product-1”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의 숫자에 해당</a:t>
            </a:r>
            <a:endParaRPr lang="en-US" altLang="ko-KR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인증정보 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해당 상품의 보유 인증은 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“Y”,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미보유 인증은 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“N”</a:t>
            </a:r>
          </a:p>
        </p:txBody>
      </p:sp>
    </p:spTree>
    <p:extLst>
      <p:ext uri="{BB962C8B-B14F-4D97-AF65-F5344CB8AC3E}">
        <p14:creationId xmlns:p14="http://schemas.microsoft.com/office/powerpoint/2010/main" val="3454052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39522" y="738188"/>
            <a:ext cx="6711077" cy="838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dirty="0">
                <a:solidFill>
                  <a:srgbClr val="5C4E3D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사용 방법</a:t>
            </a:r>
            <a:endParaRPr lang="en-US" sz="5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522" y="2113957"/>
            <a:ext cx="1342192" cy="259366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550081" y="2382324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1. 스크립트 실행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2550081" y="2962635"/>
            <a:ext cx="11140678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350"/>
              </a:lnSpc>
              <a:buSzPct val="100000"/>
            </a:pP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1) </a:t>
            </a: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일러스트 스크립트 설치경로에 </a:t>
            </a:r>
            <a:r>
              <a:rPr lang="en-US" altLang="ko-KR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Auto-DanGGA.jsx </a:t>
            </a: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파일 추가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2550081" y="8483801"/>
            <a:ext cx="11140678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Font typeface="+mj-lt"/>
              <a:buAutoNum type="arabicPeriod" startAt="2"/>
            </a:pPr>
            <a:r>
              <a:rPr lang="ko-KR" alt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일러스트 재실행 및 템플릿 구성이 완료된 단가표 파일 열기</a:t>
            </a:r>
            <a:endParaRPr lang="en-US" altLang="ko-KR" sz="2100">
              <a:solidFill>
                <a:srgbClr val="45424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marL="342900" indent="-342900">
              <a:lnSpc>
                <a:spcPts val="3350"/>
              </a:lnSpc>
              <a:buSzPct val="100000"/>
              <a:buFont typeface="+mj-lt"/>
              <a:buAutoNum type="arabicPeriod" startAt="2"/>
            </a:pP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파일 </a:t>
            </a:r>
            <a:r>
              <a:rPr lang="en-US" sz="2100" dirty="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&gt; 스크립트 </a:t>
            </a:r>
            <a:r>
              <a:rPr lang="en-US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&gt; </a:t>
            </a:r>
            <a:r>
              <a:rPr lang="en-US" altLang="ko-KR" sz="2100">
                <a:solidFill>
                  <a:srgbClr val="45424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Auto-DanGGA  선택</a:t>
            </a:r>
            <a:endParaRPr lang="en-US" altLang="ko-KR" sz="2100"/>
          </a:p>
          <a:p>
            <a:pPr marL="342900" indent="-342900" algn="l">
              <a:lnSpc>
                <a:spcPts val="3350"/>
              </a:lnSpc>
              <a:buSzPct val="100000"/>
              <a:buFont typeface="+mj-lt"/>
              <a:buAutoNum type="arabicPeriod" startAt="2"/>
            </a:pP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2080260" y="11042461"/>
            <a:ext cx="11140678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350"/>
              </a:lnSpc>
              <a:buSzPct val="100000"/>
              <a:buFont typeface="+mj-lt"/>
              <a:buAutoNum type="arabicPeriod" startAt="3"/>
            </a:pPr>
            <a:endParaRPr lang="en-US" sz="2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AD2F05-E395-7A3B-DD63-2DF4C3EE0261}"/>
              </a:ext>
            </a:extLst>
          </p:cNvPr>
          <p:cNvSpPr txBox="1"/>
          <p:nvPr/>
        </p:nvSpPr>
        <p:spPr>
          <a:xfrm>
            <a:off x="2724150" y="3534136"/>
            <a:ext cx="819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C:\Program Files\Adobe\Adobe Illustrator 2025\Presets\en_US\Scripts</a:t>
            </a:r>
            <a:b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</a:br>
            <a:r>
              <a:rPr lang="en-US" altLang="ko-KR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* </a:t>
            </a:r>
            <a:r>
              <a:rPr lang="ko-KR" altLang="en-US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일러스트 버전과 언어별 경로 차이 있음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5E276F3-624E-5929-75A9-18C96C89E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150" y="4468140"/>
            <a:ext cx="8943975" cy="37528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AAF0D5FE-1427-57D4-BCBE-6FDCB975D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4150" y="9497219"/>
            <a:ext cx="8943975" cy="8384277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5E6A1D98-A4A4-D5A6-774C-5CB5B8168E38}"/>
              </a:ext>
            </a:extLst>
          </p:cNvPr>
          <p:cNvSpPr/>
          <p:nvPr/>
        </p:nvSpPr>
        <p:spPr>
          <a:xfrm>
            <a:off x="7525346" y="15566677"/>
            <a:ext cx="2418754" cy="304561"/>
          </a:xfrm>
          <a:prstGeom prst="rect">
            <a:avLst/>
          </a:prstGeom>
          <a:noFill/>
          <a:ln w="76200">
            <a:solidFill>
              <a:srgbClr val="FBE96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169</TotalTime>
  <Words>1211</Words>
  <Application>Microsoft Office PowerPoint</Application>
  <PresentationFormat>사용자 지정</PresentationFormat>
  <Paragraphs>232</Paragraphs>
  <Slides>14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Pretendard Black</vt:lpstr>
      <vt:lpstr>Pretendard Variable Light</vt:lpstr>
      <vt:lpstr>Pretendard Medium</vt:lpstr>
      <vt:lpstr>Pretendard Light</vt:lpstr>
      <vt:lpstr>CookieRunOTF Black</vt:lpstr>
      <vt:lpstr>Arial</vt:lpstr>
      <vt:lpstr>Pretendard Variable Medium</vt:lpstr>
      <vt:lpstr>Pretendard SemiBold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MJ Kim</dc:creator>
  <cp:lastModifiedBy>MJ Kim</cp:lastModifiedBy>
  <cp:revision>3</cp:revision>
  <cp:lastPrinted>2025-09-04T06:55:38Z</cp:lastPrinted>
  <dcterms:created xsi:type="dcterms:W3CDTF">2025-09-04T04:11:41Z</dcterms:created>
  <dcterms:modified xsi:type="dcterms:W3CDTF">2025-09-04T07:01:24Z</dcterms:modified>
</cp:coreProperties>
</file>